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6" r:id="rId2"/>
    <p:sldId id="257" r:id="rId3"/>
    <p:sldId id="642" r:id="rId4"/>
    <p:sldId id="813" r:id="rId5"/>
    <p:sldId id="811" r:id="rId6"/>
    <p:sldId id="815" r:id="rId7"/>
    <p:sldId id="821" r:id="rId8"/>
    <p:sldId id="828" r:id="rId9"/>
    <p:sldId id="816" r:id="rId10"/>
    <p:sldId id="822" r:id="rId11"/>
    <p:sldId id="817" r:id="rId12"/>
    <p:sldId id="823" r:id="rId13"/>
    <p:sldId id="818" r:id="rId14"/>
    <p:sldId id="824" r:id="rId15"/>
    <p:sldId id="819" r:id="rId16"/>
    <p:sldId id="825" r:id="rId17"/>
    <p:sldId id="820" r:id="rId18"/>
    <p:sldId id="826" r:id="rId19"/>
    <p:sldId id="829" r:id="rId20"/>
    <p:sldId id="830" r:id="rId21"/>
    <p:sldId id="810" r:id="rId22"/>
    <p:sldId id="812" r:id="rId23"/>
    <p:sldId id="831" r:id="rId24"/>
    <p:sldId id="809" r:id="rId25"/>
    <p:sldId id="417" r:id="rId26"/>
    <p:sldId id="645" r:id="rId27"/>
    <p:sldId id="722" r:id="rId28"/>
    <p:sldId id="646" r:id="rId29"/>
    <p:sldId id="647" r:id="rId30"/>
    <p:sldId id="648" r:id="rId31"/>
    <p:sldId id="649" r:id="rId32"/>
    <p:sldId id="650" r:id="rId33"/>
    <p:sldId id="724" r:id="rId34"/>
    <p:sldId id="725" r:id="rId35"/>
    <p:sldId id="651" r:id="rId36"/>
    <p:sldId id="652" r:id="rId37"/>
    <p:sldId id="653" r:id="rId38"/>
    <p:sldId id="729" r:id="rId39"/>
    <p:sldId id="754" r:id="rId40"/>
    <p:sldId id="777" r:id="rId41"/>
    <p:sldId id="800" r:id="rId42"/>
    <p:sldId id="832" r:id="rId43"/>
    <p:sldId id="732" r:id="rId44"/>
    <p:sldId id="755" r:id="rId45"/>
    <p:sldId id="778" r:id="rId46"/>
    <p:sldId id="801" r:id="rId47"/>
    <p:sldId id="833" r:id="rId48"/>
    <p:sldId id="733" r:id="rId49"/>
    <p:sldId id="756" r:id="rId50"/>
    <p:sldId id="779" r:id="rId51"/>
    <p:sldId id="802" r:id="rId52"/>
    <p:sldId id="834" r:id="rId53"/>
    <p:sldId id="734" r:id="rId54"/>
    <p:sldId id="757" r:id="rId55"/>
    <p:sldId id="780" r:id="rId56"/>
    <p:sldId id="735" r:id="rId57"/>
    <p:sldId id="758" r:id="rId58"/>
    <p:sldId id="781" r:id="rId59"/>
    <p:sldId id="803" r:id="rId60"/>
    <p:sldId id="835" r:id="rId61"/>
    <p:sldId id="715" r:id="rId62"/>
    <p:sldId id="726" r:id="rId63"/>
    <p:sldId id="730" r:id="rId64"/>
    <p:sldId id="759" r:id="rId65"/>
    <p:sldId id="783" r:id="rId66"/>
    <p:sldId id="736" r:id="rId67"/>
    <p:sldId id="760" r:id="rId68"/>
    <p:sldId id="784" r:id="rId69"/>
    <p:sldId id="741" r:id="rId70"/>
    <p:sldId id="761" r:id="rId71"/>
    <p:sldId id="785" r:id="rId72"/>
    <p:sldId id="740" r:id="rId73"/>
    <p:sldId id="762" r:id="rId74"/>
    <p:sldId id="786" r:id="rId75"/>
    <p:sldId id="804" r:id="rId76"/>
    <p:sldId id="836" r:id="rId77"/>
    <p:sldId id="739" r:id="rId78"/>
    <p:sldId id="763" r:id="rId79"/>
    <p:sldId id="787" r:id="rId80"/>
    <p:sldId id="738" r:id="rId81"/>
    <p:sldId id="764" r:id="rId82"/>
    <p:sldId id="788" r:id="rId83"/>
    <p:sldId id="737" r:id="rId84"/>
    <p:sldId id="765" r:id="rId85"/>
    <p:sldId id="789" r:id="rId86"/>
    <p:sldId id="721" r:id="rId87"/>
    <p:sldId id="728" r:id="rId88"/>
    <p:sldId id="731" r:id="rId89"/>
    <p:sldId id="766" r:id="rId90"/>
    <p:sldId id="790" r:id="rId91"/>
    <p:sldId id="742" r:id="rId92"/>
    <p:sldId id="767" r:id="rId93"/>
    <p:sldId id="782" r:id="rId94"/>
    <p:sldId id="805" r:id="rId95"/>
    <p:sldId id="837" r:id="rId96"/>
    <p:sldId id="743" r:id="rId97"/>
    <p:sldId id="768" r:id="rId98"/>
    <p:sldId id="791" r:id="rId99"/>
    <p:sldId id="744" r:id="rId100"/>
    <p:sldId id="769" r:id="rId101"/>
    <p:sldId id="792" r:id="rId102"/>
    <p:sldId id="745" r:id="rId103"/>
    <p:sldId id="770" r:id="rId104"/>
    <p:sldId id="793" r:id="rId105"/>
    <p:sldId id="746" r:id="rId106"/>
    <p:sldId id="771" r:id="rId107"/>
    <p:sldId id="794" r:id="rId108"/>
    <p:sldId id="747" r:id="rId109"/>
    <p:sldId id="772" r:id="rId110"/>
    <p:sldId id="795" r:id="rId111"/>
    <p:sldId id="748" r:id="rId112"/>
    <p:sldId id="773" r:id="rId113"/>
    <p:sldId id="797" r:id="rId114"/>
    <p:sldId id="749" r:id="rId115"/>
    <p:sldId id="774" r:id="rId116"/>
    <p:sldId id="796" r:id="rId117"/>
    <p:sldId id="806" r:id="rId118"/>
    <p:sldId id="838" r:id="rId119"/>
    <p:sldId id="750" r:id="rId120"/>
    <p:sldId id="775" r:id="rId121"/>
    <p:sldId id="798" r:id="rId122"/>
    <p:sldId id="807" r:id="rId123"/>
    <p:sldId id="839" r:id="rId124"/>
    <p:sldId id="751" r:id="rId125"/>
    <p:sldId id="776" r:id="rId126"/>
    <p:sldId id="799" r:id="rId127"/>
    <p:sldId id="808" r:id="rId128"/>
    <p:sldId id="840" r:id="rId129"/>
    <p:sldId id="752" r:id="rId130"/>
    <p:sldId id="753" r:id="rId131"/>
    <p:sldId id="335" r:id="rId1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ek Bobcow" initials="MB" lastIdx="1" clrIdx="0">
    <p:extLst>
      <p:ext uri="{19B8F6BF-5375-455C-9EA6-DF929625EA0E}">
        <p15:presenceInfo xmlns:p15="http://schemas.microsoft.com/office/powerpoint/2012/main" userId="Marek Bobco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3A3A7A"/>
    <a:srgbClr val="5E5E93"/>
    <a:srgbClr val="515151"/>
    <a:srgbClr val="775973"/>
    <a:srgbClr val="4A3D53"/>
    <a:srgbClr val="CC99FF"/>
    <a:srgbClr val="9966FF"/>
    <a:srgbClr val="F5F5F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06C48-8757-47B2-8341-73C5C7173CE0}" v="1" dt="2019-05-21T21:26:58.912"/>
    <p1510:client id="{50B5321D-6DC6-45E3-B40A-78AE18B9CBC2}" v="6" dt="2019-05-22T17:20:13.376"/>
    <p1510:client id="{2E0EC441-2F39-470C-A49C-D2BC26D47B4D}" v="7" dt="2019-05-19T21:09:33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114" d="100"/>
          <a:sy n="114" d="100"/>
        </p:scale>
        <p:origin x="2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afin.piotr1989@outlook.com" userId="S::urn:spo:guest#serafin.piotr1989@outlook.com::" providerId="AD" clId="Web-{4DDCBFC5-15BD-F125-1D73-3E4FCC986037}"/>
    <pc:docChg chg="addSld delSld modSld sldOrd">
      <pc:chgData name="serafin.piotr1989@outlook.com" userId="S::urn:spo:guest#serafin.piotr1989@outlook.com::" providerId="AD" clId="Web-{4DDCBFC5-15BD-F125-1D73-3E4FCC986037}" dt="2019-05-11T17:16:52.972" v="2080" actId="20577"/>
      <pc:docMkLst>
        <pc:docMk/>
      </pc:docMkLst>
      <pc:sldChg chg="modSp">
        <pc:chgData name="serafin.piotr1989@outlook.com" userId="S::urn:spo:guest#serafin.piotr1989@outlook.com::" providerId="AD" clId="Web-{4DDCBFC5-15BD-F125-1D73-3E4FCC986037}" dt="2019-05-11T15:05:23.995" v="24" actId="20577"/>
        <pc:sldMkLst>
          <pc:docMk/>
          <pc:sldMk cId="3156560219" sldId="256"/>
        </pc:sldMkLst>
        <pc:spChg chg="mod">
          <ac:chgData name="serafin.piotr1989@outlook.com" userId="S::urn:spo:guest#serafin.piotr1989@outlook.com::" providerId="AD" clId="Web-{4DDCBFC5-15BD-F125-1D73-3E4FCC986037}" dt="2019-05-11T15:05:23.995" v="24" actId="20577"/>
          <ac:spMkLst>
            <pc:docMk/>
            <pc:sldMk cId="3156560219" sldId="256"/>
            <ac:spMk id="2" creationId="{00000000-0000-0000-0000-000000000000}"/>
          </ac:spMkLst>
        </pc:spChg>
      </pc:sldChg>
      <pc:sldChg chg="modSp">
        <pc:chgData name="serafin.piotr1989@outlook.com" userId="S::urn:spo:guest#serafin.piotr1989@outlook.com::" providerId="AD" clId="Web-{4DDCBFC5-15BD-F125-1D73-3E4FCC986037}" dt="2019-05-11T15:29:15.461" v="249" actId="20577"/>
        <pc:sldMkLst>
          <pc:docMk/>
          <pc:sldMk cId="897040332" sldId="257"/>
        </pc:sldMkLst>
        <pc:spChg chg="mod">
          <ac:chgData name="serafin.piotr1989@outlook.com" userId="S::urn:spo:guest#serafin.piotr1989@outlook.com::" providerId="AD" clId="Web-{4DDCBFC5-15BD-F125-1D73-3E4FCC986037}" dt="2019-05-11T15:29:15.461" v="249" actId="20577"/>
          <ac:spMkLst>
            <pc:docMk/>
            <pc:sldMk cId="897040332" sldId="257"/>
            <ac:spMk id="6" creationId="{D3C925F0-0F5D-47C4-AFE0-9A29FF5FE8D3}"/>
          </ac:spMkLst>
        </pc:spChg>
      </pc:sldChg>
      <pc:sldChg chg="add del">
        <pc:chgData name="serafin.piotr1989@outlook.com" userId="S::urn:spo:guest#serafin.piotr1989@outlook.com::" providerId="AD" clId="Web-{4DDCBFC5-15BD-F125-1D73-3E4FCC986037}" dt="2019-05-11T16:53:50.755" v="1464"/>
        <pc:sldMkLst>
          <pc:docMk/>
          <pc:sldMk cId="3159876364" sldId="335"/>
        </pc:sldMkLst>
      </pc:sldChg>
      <pc:sldChg chg="addSp modSp">
        <pc:chgData name="serafin.piotr1989@outlook.com" userId="S::urn:spo:guest#serafin.piotr1989@outlook.com::" providerId="AD" clId="Web-{4DDCBFC5-15BD-F125-1D73-3E4FCC986037}" dt="2019-05-11T15:46:57.574" v="387"/>
        <pc:sldMkLst>
          <pc:docMk/>
          <pc:sldMk cId="2117328644" sldId="417"/>
        </pc:sldMkLst>
        <pc:spChg chg="mod">
          <ac:chgData name="serafin.piotr1989@outlook.com" userId="S::urn:spo:guest#serafin.piotr1989@outlook.com::" providerId="AD" clId="Web-{4DDCBFC5-15BD-F125-1D73-3E4FCC986037}" dt="2019-05-11T15:46:32.557" v="381" actId="20577"/>
          <ac:spMkLst>
            <pc:docMk/>
            <pc:sldMk cId="2117328644" sldId="417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5:46:56.275" v="385" actId="20577"/>
          <ac:spMkLst>
            <pc:docMk/>
            <pc:sldMk cId="2117328644" sldId="417"/>
            <ac:spMk id="6" creationId="{D3C925F0-0F5D-47C4-AFE0-9A29FF5FE8D3}"/>
          </ac:spMkLst>
        </pc:spChg>
        <pc:picChg chg="add mod">
          <ac:chgData name="serafin.piotr1989@outlook.com" userId="S::urn:spo:guest#serafin.piotr1989@outlook.com::" providerId="AD" clId="Web-{4DDCBFC5-15BD-F125-1D73-3E4FCC986037}" dt="2019-05-11T15:46:57.574" v="387"/>
          <ac:picMkLst>
            <pc:docMk/>
            <pc:sldMk cId="2117328644" sldId="417"/>
            <ac:picMk id="4" creationId="{D5A0402A-8E7D-46DD-B67A-A1CB2A6F66F7}"/>
          </ac:picMkLst>
        </pc:picChg>
      </pc:sldChg>
      <pc:sldChg chg="modSp">
        <pc:chgData name="serafin.piotr1989@outlook.com" userId="S::urn:spo:guest#serafin.piotr1989@outlook.com::" providerId="AD" clId="Web-{4DDCBFC5-15BD-F125-1D73-3E4FCC986037}" dt="2019-05-11T15:42:34.732" v="321" actId="20577"/>
        <pc:sldMkLst>
          <pc:docMk/>
          <pc:sldMk cId="3412087425" sldId="642"/>
        </pc:sldMkLst>
        <pc:spChg chg="mod">
          <ac:chgData name="serafin.piotr1989@outlook.com" userId="S::urn:spo:guest#serafin.piotr1989@outlook.com::" providerId="AD" clId="Web-{4DDCBFC5-15BD-F125-1D73-3E4FCC986037}" dt="2019-05-11T15:42:34.732" v="321" actId="20577"/>
          <ac:spMkLst>
            <pc:docMk/>
            <pc:sldMk cId="3412087425" sldId="642"/>
            <ac:spMk id="2" creationId="{57A9F86F-1F31-4121-B16D-2D49E22DA52A}"/>
          </ac:spMkLst>
        </pc:spChg>
      </pc:sldChg>
      <pc:sldChg chg="addSp delSp modSp">
        <pc:chgData name="serafin.piotr1989@outlook.com" userId="S::urn:spo:guest#serafin.piotr1989@outlook.com::" providerId="AD" clId="Web-{4DDCBFC5-15BD-F125-1D73-3E4FCC986037}" dt="2019-05-11T15:48:47.649" v="432" actId="1076"/>
        <pc:sldMkLst>
          <pc:docMk/>
          <pc:sldMk cId="1411788620" sldId="645"/>
        </pc:sldMkLst>
        <pc:spChg chg="mod">
          <ac:chgData name="serafin.piotr1989@outlook.com" userId="S::urn:spo:guest#serafin.piotr1989@outlook.com::" providerId="AD" clId="Web-{4DDCBFC5-15BD-F125-1D73-3E4FCC986037}" dt="2019-05-11T15:48:04.540" v="420" actId="20577"/>
          <ac:spMkLst>
            <pc:docMk/>
            <pc:sldMk cId="1411788620" sldId="645"/>
            <ac:spMk id="2" creationId="{57A9F86F-1F31-4121-B16D-2D49E22DA52A}"/>
          </ac:spMkLst>
        </pc:spChg>
        <pc:spChg chg="del mod">
          <ac:chgData name="serafin.piotr1989@outlook.com" userId="S::urn:spo:guest#serafin.piotr1989@outlook.com::" providerId="AD" clId="Web-{4DDCBFC5-15BD-F125-1D73-3E4FCC986037}" dt="2019-05-11T15:48:31.602" v="428"/>
          <ac:spMkLst>
            <pc:docMk/>
            <pc:sldMk cId="1411788620" sldId="645"/>
            <ac:spMk id="6" creationId="{D3C925F0-0F5D-47C4-AFE0-9A29FF5FE8D3}"/>
          </ac:spMkLst>
        </pc:spChg>
        <pc:picChg chg="add mod">
          <ac:chgData name="serafin.piotr1989@outlook.com" userId="S::urn:spo:guest#serafin.piotr1989@outlook.com::" providerId="AD" clId="Web-{4DDCBFC5-15BD-F125-1D73-3E4FCC986037}" dt="2019-05-11T15:48:47.649" v="432" actId="1076"/>
          <ac:picMkLst>
            <pc:docMk/>
            <pc:sldMk cId="1411788620" sldId="645"/>
            <ac:picMk id="4" creationId="{359DFF5A-E5C2-4B3F-AFD3-A27A644919D6}"/>
          </ac:picMkLst>
        </pc:picChg>
      </pc:sldChg>
      <pc:sldChg chg="delSp modSp">
        <pc:chgData name="serafin.piotr1989@outlook.com" userId="S::urn:spo:guest#serafin.piotr1989@outlook.com::" providerId="AD" clId="Web-{4DDCBFC5-15BD-F125-1D73-3E4FCC986037}" dt="2019-05-11T15:58:44.219" v="699"/>
        <pc:sldMkLst>
          <pc:docMk/>
          <pc:sldMk cId="1528962382" sldId="646"/>
        </pc:sldMkLst>
        <pc:spChg chg="mod">
          <ac:chgData name="serafin.piotr1989@outlook.com" userId="S::urn:spo:guest#serafin.piotr1989@outlook.com::" providerId="AD" clId="Web-{4DDCBFC5-15BD-F125-1D73-3E4FCC986037}" dt="2019-05-11T15:55:30.612" v="582" actId="20577"/>
          <ac:spMkLst>
            <pc:docMk/>
            <pc:sldMk cId="1528962382" sldId="646"/>
            <ac:spMk id="2" creationId="{57A9F86F-1F31-4121-B16D-2D49E22DA52A}"/>
          </ac:spMkLst>
        </pc:spChg>
        <pc:spChg chg="del mod">
          <ac:chgData name="serafin.piotr1989@outlook.com" userId="S::urn:spo:guest#serafin.piotr1989@outlook.com::" providerId="AD" clId="Web-{4DDCBFC5-15BD-F125-1D73-3E4FCC986037}" dt="2019-05-11T15:58:44.219" v="699"/>
          <ac:spMkLst>
            <pc:docMk/>
            <pc:sldMk cId="1528962382" sldId="646"/>
            <ac:spMk id="4" creationId="{BD43CA49-6263-4385-B247-81922076C106}"/>
          </ac:spMkLst>
        </pc:spChg>
      </pc:sldChg>
      <pc:sldChg chg="addSp modSp">
        <pc:chgData name="serafin.piotr1989@outlook.com" userId="S::urn:spo:guest#serafin.piotr1989@outlook.com::" providerId="AD" clId="Web-{4DDCBFC5-15BD-F125-1D73-3E4FCC986037}" dt="2019-05-11T15:57:15.064" v="658" actId="1076"/>
        <pc:sldMkLst>
          <pc:docMk/>
          <pc:sldMk cId="3521619604" sldId="647"/>
        </pc:sldMkLst>
        <pc:spChg chg="mod">
          <ac:chgData name="serafin.piotr1989@outlook.com" userId="S::urn:spo:guest#serafin.piotr1989@outlook.com::" providerId="AD" clId="Web-{4DDCBFC5-15BD-F125-1D73-3E4FCC986037}" dt="2019-05-11T15:56:21.424" v="639" actId="20577"/>
          <ac:spMkLst>
            <pc:docMk/>
            <pc:sldMk cId="3521619604" sldId="647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5:57:09.845" v="656" actId="1076"/>
          <ac:spMkLst>
            <pc:docMk/>
            <pc:sldMk cId="3521619604" sldId="647"/>
            <ac:spMk id="6" creationId="{D3C925F0-0F5D-47C4-AFE0-9A29FF5FE8D3}"/>
          </ac:spMkLst>
        </pc:spChg>
        <pc:picChg chg="add mod">
          <ac:chgData name="serafin.piotr1989@outlook.com" userId="S::urn:spo:guest#serafin.piotr1989@outlook.com::" providerId="AD" clId="Web-{4DDCBFC5-15BD-F125-1D73-3E4FCC986037}" dt="2019-05-11T15:57:15.064" v="658" actId="1076"/>
          <ac:picMkLst>
            <pc:docMk/>
            <pc:sldMk cId="3521619604" sldId="647"/>
            <ac:picMk id="4" creationId="{E95B3C2C-1DCB-4D08-A83F-4B1A32A1F28F}"/>
          </ac:picMkLst>
        </pc:picChg>
      </pc:sldChg>
      <pc:sldChg chg="addSp delSp modSp">
        <pc:chgData name="serafin.piotr1989@outlook.com" userId="S::urn:spo:guest#serafin.piotr1989@outlook.com::" providerId="AD" clId="Web-{4DDCBFC5-15BD-F125-1D73-3E4FCC986037}" dt="2019-05-11T15:58:39.297" v="698"/>
        <pc:sldMkLst>
          <pc:docMk/>
          <pc:sldMk cId="2738251279" sldId="648"/>
        </pc:sldMkLst>
        <pc:spChg chg="mod">
          <ac:chgData name="serafin.piotr1989@outlook.com" userId="S::urn:spo:guest#serafin.piotr1989@outlook.com::" providerId="AD" clId="Web-{4DDCBFC5-15BD-F125-1D73-3E4FCC986037}" dt="2019-05-11T15:58:14.579" v="683" actId="20577"/>
          <ac:spMkLst>
            <pc:docMk/>
            <pc:sldMk cId="2738251279" sldId="648"/>
            <ac:spMk id="2" creationId="{57A9F86F-1F31-4121-B16D-2D49E22DA52A}"/>
          </ac:spMkLst>
        </pc:spChg>
        <pc:spChg chg="del mod">
          <ac:chgData name="serafin.piotr1989@outlook.com" userId="S::urn:spo:guest#serafin.piotr1989@outlook.com::" providerId="AD" clId="Web-{4DDCBFC5-15BD-F125-1D73-3E4FCC986037}" dt="2019-05-11T15:58:39.297" v="698"/>
          <ac:spMkLst>
            <pc:docMk/>
            <pc:sldMk cId="2738251279" sldId="648"/>
            <ac:spMk id="6" creationId="{D3C925F0-0F5D-47C4-AFE0-9A29FF5FE8D3}"/>
          </ac:spMkLst>
        </pc:spChg>
        <pc:picChg chg="add mod">
          <ac:chgData name="serafin.piotr1989@outlook.com" userId="S::urn:spo:guest#serafin.piotr1989@outlook.com::" providerId="AD" clId="Web-{4DDCBFC5-15BD-F125-1D73-3E4FCC986037}" dt="2019-05-11T15:58:28.876" v="694" actId="1076"/>
          <ac:picMkLst>
            <pc:docMk/>
            <pc:sldMk cId="2738251279" sldId="648"/>
            <ac:picMk id="4" creationId="{FD106FCF-FE7F-4035-BA32-094E6E5A5CFE}"/>
          </ac:picMkLst>
        </pc:picChg>
      </pc:sldChg>
      <pc:sldChg chg="modSp">
        <pc:chgData name="serafin.piotr1989@outlook.com" userId="S::urn:spo:guest#serafin.piotr1989@outlook.com::" providerId="AD" clId="Web-{4DDCBFC5-15BD-F125-1D73-3E4FCC986037}" dt="2019-05-11T16:11:54.319" v="726" actId="20577"/>
        <pc:sldMkLst>
          <pc:docMk/>
          <pc:sldMk cId="1619314248" sldId="649"/>
        </pc:sldMkLst>
        <pc:spChg chg="mod">
          <ac:chgData name="serafin.piotr1989@outlook.com" userId="S::urn:spo:guest#serafin.piotr1989@outlook.com::" providerId="AD" clId="Web-{4DDCBFC5-15BD-F125-1D73-3E4FCC986037}" dt="2019-05-11T16:11:54.319" v="726" actId="20577"/>
          <ac:spMkLst>
            <pc:docMk/>
            <pc:sldMk cId="1619314248" sldId="649"/>
            <ac:spMk id="2" creationId="{57A9F86F-1F31-4121-B16D-2D49E22DA52A}"/>
          </ac:spMkLst>
        </pc:spChg>
      </pc:sldChg>
      <pc:sldChg chg="modSp">
        <pc:chgData name="serafin.piotr1989@outlook.com" userId="S::urn:spo:guest#serafin.piotr1989@outlook.com::" providerId="AD" clId="Web-{4DDCBFC5-15BD-F125-1D73-3E4FCC986037}" dt="2019-05-11T16:25:57.558" v="907" actId="20577"/>
        <pc:sldMkLst>
          <pc:docMk/>
          <pc:sldMk cId="1286308506" sldId="650"/>
        </pc:sldMkLst>
        <pc:spChg chg="mod">
          <ac:chgData name="serafin.piotr1989@outlook.com" userId="S::urn:spo:guest#serafin.piotr1989@outlook.com::" providerId="AD" clId="Web-{4DDCBFC5-15BD-F125-1D73-3E4FCC986037}" dt="2019-05-11T16:22:04.045" v="760" actId="20577"/>
          <ac:spMkLst>
            <pc:docMk/>
            <pc:sldMk cId="1286308506" sldId="650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6:25:57.558" v="907" actId="20577"/>
          <ac:spMkLst>
            <pc:docMk/>
            <pc:sldMk cId="1286308506" sldId="650"/>
            <ac:spMk id="6" creationId="{D3C925F0-0F5D-47C4-AFE0-9A29FF5FE8D3}"/>
          </ac:spMkLst>
        </pc:spChg>
      </pc:sldChg>
      <pc:sldChg chg="addSp delSp modSp">
        <pc:chgData name="serafin.piotr1989@outlook.com" userId="S::urn:spo:guest#serafin.piotr1989@outlook.com::" providerId="AD" clId="Web-{4DDCBFC5-15BD-F125-1D73-3E4FCC986037}" dt="2019-05-11T16:29:24.758" v="1044" actId="20577"/>
        <pc:sldMkLst>
          <pc:docMk/>
          <pc:sldMk cId="817084175" sldId="651"/>
        </pc:sldMkLst>
        <pc:spChg chg="mod">
          <ac:chgData name="serafin.piotr1989@outlook.com" userId="S::urn:spo:guest#serafin.piotr1989@outlook.com::" providerId="AD" clId="Web-{4DDCBFC5-15BD-F125-1D73-3E4FCC986037}" dt="2019-05-11T16:29:24.758" v="1044" actId="20577"/>
          <ac:spMkLst>
            <pc:docMk/>
            <pc:sldMk cId="817084175" sldId="651"/>
            <ac:spMk id="2" creationId="{57A9F86F-1F31-4121-B16D-2D49E22DA52A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119" v="996"/>
          <ac:spMkLst>
            <pc:docMk/>
            <pc:sldMk cId="817084175" sldId="651"/>
            <ac:spMk id="12" creationId="{7A26588A-1BC5-4EB9-AD1D-AD8F87196F46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119" v="994"/>
          <ac:spMkLst>
            <pc:docMk/>
            <pc:sldMk cId="817084175" sldId="651"/>
            <ac:spMk id="14" creationId="{F2901513-A331-43B1-A507-FB11196E65D1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119" v="992"/>
          <ac:spMkLst>
            <pc:docMk/>
            <pc:sldMk cId="817084175" sldId="651"/>
            <ac:spMk id="16" creationId="{014F068A-26E9-44DC-ACB4-5ED61C2E6C48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119" v="990"/>
          <ac:spMkLst>
            <pc:docMk/>
            <pc:sldMk cId="817084175" sldId="651"/>
            <ac:spMk id="19" creationId="{C2AF9DD3-C833-4E96-8984-F9628DDA0081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087" v="985"/>
          <ac:spMkLst>
            <pc:docMk/>
            <pc:sldMk cId="817084175" sldId="651"/>
            <ac:spMk id="23" creationId="{F70A9239-DF2C-4CB9-9E76-693E8CF284B7}"/>
          </ac:spMkLst>
        </pc:spChg>
        <pc:spChg chg="del">
          <ac:chgData name="serafin.piotr1989@outlook.com" userId="S::urn:spo:guest#serafin.piotr1989@outlook.com::" providerId="AD" clId="Web-{4DDCBFC5-15BD-F125-1D73-3E4FCC986037}" dt="2019-05-11T16:28:02.087" v="987"/>
          <ac:spMkLst>
            <pc:docMk/>
            <pc:sldMk cId="817084175" sldId="651"/>
            <ac:spMk id="26" creationId="{C9110620-0233-427B-86CE-09BE31D1D5D8}"/>
          </ac:spMkLst>
        </pc:spChg>
        <pc:graphicFrameChg chg="del">
          <ac:chgData name="serafin.piotr1989@outlook.com" userId="S::urn:spo:guest#serafin.piotr1989@outlook.com::" providerId="AD" clId="Web-{4DDCBFC5-15BD-F125-1D73-3E4FCC986037}" dt="2019-05-11T16:28:02.119" v="998"/>
          <ac:graphicFrameMkLst>
            <pc:docMk/>
            <pc:sldMk cId="817084175" sldId="651"/>
            <ac:graphicFrameMk id="9" creationId="{85AD17A0-CAD9-4852-A044-16D9EEAF823D}"/>
          </ac:graphicFrameMkLst>
        </pc:graphicFrameChg>
        <pc:picChg chg="add mod modCrop">
          <ac:chgData name="serafin.piotr1989@outlook.com" userId="S::urn:spo:guest#serafin.piotr1989@outlook.com::" providerId="AD" clId="Web-{4DDCBFC5-15BD-F125-1D73-3E4FCC986037}" dt="2019-05-11T16:29:04.227" v="1009" actId="14100"/>
          <ac:picMkLst>
            <pc:docMk/>
            <pc:sldMk cId="817084175" sldId="651"/>
            <ac:picMk id="3" creationId="{CCBA092B-CA4B-4D92-A0A5-B0F73ACE7B33}"/>
          </ac:picMkLst>
        </pc:picChg>
        <pc:cxnChg chg="del">
          <ac:chgData name="serafin.piotr1989@outlook.com" userId="S::urn:spo:guest#serafin.piotr1989@outlook.com::" providerId="AD" clId="Web-{4DDCBFC5-15BD-F125-1D73-3E4FCC986037}" dt="2019-05-11T16:28:02.119" v="997"/>
          <ac:cxnSpMkLst>
            <pc:docMk/>
            <pc:sldMk cId="817084175" sldId="651"/>
            <ac:cxnSpMk id="10" creationId="{6805292B-D267-4A36-95C6-0E0D34909DD2}"/>
          </ac:cxnSpMkLst>
        </pc:cxnChg>
        <pc:cxnChg chg="del">
          <ac:chgData name="serafin.piotr1989@outlook.com" userId="S::urn:spo:guest#serafin.piotr1989@outlook.com::" providerId="AD" clId="Web-{4DDCBFC5-15BD-F125-1D73-3E4FCC986037}" dt="2019-05-11T16:28:02.119" v="995"/>
          <ac:cxnSpMkLst>
            <pc:docMk/>
            <pc:sldMk cId="817084175" sldId="651"/>
            <ac:cxnSpMk id="13" creationId="{D7D36CF6-95AB-4C88-94F9-C763216DDEBE}"/>
          </ac:cxnSpMkLst>
        </pc:cxnChg>
        <pc:cxnChg chg="del">
          <ac:chgData name="serafin.piotr1989@outlook.com" userId="S::urn:spo:guest#serafin.piotr1989@outlook.com::" providerId="AD" clId="Web-{4DDCBFC5-15BD-F125-1D73-3E4FCC986037}" dt="2019-05-11T16:28:02.119" v="993"/>
          <ac:cxnSpMkLst>
            <pc:docMk/>
            <pc:sldMk cId="817084175" sldId="651"/>
            <ac:cxnSpMk id="15" creationId="{8ED68154-E48E-4D06-B89B-C739D5A50916}"/>
          </ac:cxnSpMkLst>
        </pc:cxnChg>
        <pc:cxnChg chg="del mod">
          <ac:chgData name="serafin.piotr1989@outlook.com" userId="S::urn:spo:guest#serafin.piotr1989@outlook.com::" providerId="AD" clId="Web-{4DDCBFC5-15BD-F125-1D73-3E4FCC986037}" dt="2019-05-11T16:28:02.119" v="991"/>
          <ac:cxnSpMkLst>
            <pc:docMk/>
            <pc:sldMk cId="817084175" sldId="651"/>
            <ac:cxnSpMk id="18" creationId="{DE06523C-D533-483C-A199-4D50540074A0}"/>
          </ac:cxnSpMkLst>
        </pc:cxnChg>
        <pc:cxnChg chg="del">
          <ac:chgData name="serafin.piotr1989@outlook.com" userId="S::urn:spo:guest#serafin.piotr1989@outlook.com::" providerId="AD" clId="Web-{4DDCBFC5-15BD-F125-1D73-3E4FCC986037}" dt="2019-05-11T16:28:02.087" v="986"/>
          <ac:cxnSpMkLst>
            <pc:docMk/>
            <pc:sldMk cId="817084175" sldId="651"/>
            <ac:cxnSpMk id="21" creationId="{9E58F3F2-DAE2-4687-AA70-27F4163AA65A}"/>
          </ac:cxnSpMkLst>
        </pc:cxnChg>
        <pc:cxnChg chg="del mod">
          <ac:chgData name="serafin.piotr1989@outlook.com" userId="S::urn:spo:guest#serafin.piotr1989@outlook.com::" providerId="AD" clId="Web-{4DDCBFC5-15BD-F125-1D73-3E4FCC986037}" dt="2019-05-11T16:28:02.087" v="989"/>
          <ac:cxnSpMkLst>
            <pc:docMk/>
            <pc:sldMk cId="817084175" sldId="651"/>
            <ac:cxnSpMk id="22" creationId="{64D97268-D956-4A86-BDE8-97FCD3B1268F}"/>
          </ac:cxnSpMkLst>
        </pc:cxnChg>
        <pc:cxnChg chg="del">
          <ac:chgData name="serafin.piotr1989@outlook.com" userId="S::urn:spo:guest#serafin.piotr1989@outlook.com::" providerId="AD" clId="Web-{4DDCBFC5-15BD-F125-1D73-3E4FCC986037}" dt="2019-05-11T16:28:02.087" v="988"/>
          <ac:cxnSpMkLst>
            <pc:docMk/>
            <pc:sldMk cId="817084175" sldId="651"/>
            <ac:cxnSpMk id="25" creationId="{562EC933-F0DF-4630-A85A-EB018DB0794A}"/>
          </ac:cxnSpMkLst>
        </pc:cxnChg>
      </pc:sldChg>
      <pc:sldChg chg="modSp">
        <pc:chgData name="serafin.piotr1989@outlook.com" userId="S::urn:spo:guest#serafin.piotr1989@outlook.com::" providerId="AD" clId="Web-{4DDCBFC5-15BD-F125-1D73-3E4FCC986037}" dt="2019-05-11T16:44:10.091" v="1069" actId="20577"/>
        <pc:sldMkLst>
          <pc:docMk/>
          <pc:sldMk cId="1843775814" sldId="652"/>
        </pc:sldMkLst>
        <pc:spChg chg="mod">
          <ac:chgData name="serafin.piotr1989@outlook.com" userId="S::urn:spo:guest#serafin.piotr1989@outlook.com::" providerId="AD" clId="Web-{4DDCBFC5-15BD-F125-1D73-3E4FCC986037}" dt="2019-05-11T16:44:10.091" v="1069" actId="20577"/>
          <ac:spMkLst>
            <pc:docMk/>
            <pc:sldMk cId="1843775814" sldId="652"/>
            <ac:spMk id="2" creationId="{57A9F86F-1F31-4121-B16D-2D49E22DA52A}"/>
          </ac:spMkLst>
        </pc:spChg>
      </pc:sldChg>
      <pc:sldChg chg="addSp delSp modSp">
        <pc:chgData name="serafin.piotr1989@outlook.com" userId="S::urn:spo:guest#serafin.piotr1989@outlook.com::" providerId="AD" clId="Web-{4DDCBFC5-15BD-F125-1D73-3E4FCC986037}" dt="2019-05-11T16:48:32.790" v="1299" actId="14100"/>
        <pc:sldMkLst>
          <pc:docMk/>
          <pc:sldMk cId="4274372415" sldId="653"/>
        </pc:sldMkLst>
        <pc:spChg chg="mod">
          <ac:chgData name="serafin.piotr1989@outlook.com" userId="S::urn:spo:guest#serafin.piotr1989@outlook.com::" providerId="AD" clId="Web-{4DDCBFC5-15BD-F125-1D73-3E4FCC986037}" dt="2019-05-11T16:44:42.106" v="1110" actId="20577"/>
          <ac:spMkLst>
            <pc:docMk/>
            <pc:sldMk cId="4274372415" sldId="653"/>
            <ac:spMk id="2" creationId="{57A9F86F-1F31-4121-B16D-2D49E22DA52A}"/>
          </ac:spMkLst>
        </pc:spChg>
        <pc:spChg chg="add del mod">
          <ac:chgData name="serafin.piotr1989@outlook.com" userId="S::urn:spo:guest#serafin.piotr1989@outlook.com::" providerId="AD" clId="Web-{4DDCBFC5-15BD-F125-1D73-3E4FCC986037}" dt="2019-05-11T16:45:05.621" v="1117"/>
          <ac:spMkLst>
            <pc:docMk/>
            <pc:sldMk cId="4274372415" sldId="653"/>
            <ac:spMk id="5" creationId="{18B9C036-60E3-404F-AD46-213F829FADF6}"/>
          </ac:spMkLst>
        </pc:spChg>
        <pc:spChg chg="del mod">
          <ac:chgData name="serafin.piotr1989@outlook.com" userId="S::urn:spo:guest#serafin.piotr1989@outlook.com::" providerId="AD" clId="Web-{4DDCBFC5-15BD-F125-1D73-3E4FCC986037}" dt="2019-05-11T16:45:00.684" v="1115"/>
          <ac:spMkLst>
            <pc:docMk/>
            <pc:sldMk cId="4274372415" sldId="653"/>
            <ac:spMk id="6" creationId="{D3C925F0-0F5D-47C4-AFE0-9A29FF5FE8D3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6:48:32.790" v="1299" actId="14100"/>
          <ac:spMkLst>
            <pc:docMk/>
            <pc:sldMk cId="4274372415" sldId="653"/>
            <ac:spMk id="7" creationId="{84B38B79-376D-495F-A3EA-B906F5653A3A}"/>
          </ac:spMkLst>
        </pc:spChg>
      </pc:sldChg>
      <pc:sldChg chg="modSp">
        <pc:chgData name="serafin.piotr1989@outlook.com" userId="S::urn:spo:guest#serafin.piotr1989@outlook.com::" providerId="AD" clId="Web-{4DDCBFC5-15BD-F125-1D73-3E4FCC986037}" dt="2019-05-11T16:46:56.526" v="1174" actId="20577"/>
        <pc:sldMkLst>
          <pc:docMk/>
          <pc:sldMk cId="147376300" sldId="715"/>
        </pc:sldMkLst>
        <pc:spChg chg="mod">
          <ac:chgData name="serafin.piotr1989@outlook.com" userId="S::urn:spo:guest#serafin.piotr1989@outlook.com::" providerId="AD" clId="Web-{4DDCBFC5-15BD-F125-1D73-3E4FCC986037}" dt="2019-05-11T16:46:56.526" v="1174" actId="20577"/>
          <ac:spMkLst>
            <pc:docMk/>
            <pc:sldMk cId="147376300" sldId="715"/>
            <ac:spMk id="2" creationId="{57A9F86F-1F31-4121-B16D-2D49E22DA52A}"/>
          </ac:spMkLst>
        </pc:spChg>
      </pc:sldChg>
      <pc:sldChg chg="addSp delSp modSp">
        <pc:chgData name="serafin.piotr1989@outlook.com" userId="S::urn:spo:guest#serafin.piotr1989@outlook.com::" providerId="AD" clId="Web-{4DDCBFC5-15BD-F125-1D73-3E4FCC986037}" dt="2019-05-11T16:52:37.584" v="1401" actId="20577"/>
        <pc:sldMkLst>
          <pc:docMk/>
          <pc:sldMk cId="660192112" sldId="721"/>
        </pc:sldMkLst>
        <pc:spChg chg="mod">
          <ac:chgData name="serafin.piotr1989@outlook.com" userId="S::urn:spo:guest#serafin.piotr1989@outlook.com::" providerId="AD" clId="Web-{4DDCBFC5-15BD-F125-1D73-3E4FCC986037}" dt="2019-05-11T16:52:37.584" v="1401" actId="20577"/>
          <ac:spMkLst>
            <pc:docMk/>
            <pc:sldMk cId="660192112" sldId="721"/>
            <ac:spMk id="2" creationId="{57A9F86F-1F31-4121-B16D-2D49E22DA52A}"/>
          </ac:spMkLst>
        </pc:spChg>
        <pc:spChg chg="del">
          <ac:chgData name="serafin.piotr1989@outlook.com" userId="S::urn:spo:guest#serafin.piotr1989@outlook.com::" providerId="AD" clId="Web-{4DDCBFC5-15BD-F125-1D73-3E4FCC986037}" dt="2019-05-11T16:51:48.616" v="1377"/>
          <ac:spMkLst>
            <pc:docMk/>
            <pc:sldMk cId="660192112" sldId="721"/>
            <ac:spMk id="4" creationId="{5ABCA070-3FDE-4591-8DD5-13E76285FFCF}"/>
          </ac:spMkLst>
        </pc:spChg>
        <pc:spChg chg="add del mod">
          <ac:chgData name="serafin.piotr1989@outlook.com" userId="S::urn:spo:guest#serafin.piotr1989@outlook.com::" providerId="AD" clId="Web-{4DDCBFC5-15BD-F125-1D73-3E4FCC986037}" dt="2019-05-11T16:51:52.178" v="1378"/>
          <ac:spMkLst>
            <pc:docMk/>
            <pc:sldMk cId="660192112" sldId="721"/>
            <ac:spMk id="6" creationId="{EF0B1D9E-1A3C-4D32-8EA3-6F7C64F04F51}"/>
          </ac:spMkLst>
        </pc:spChg>
      </pc:sldChg>
      <pc:sldChg chg="addSp delSp modSp add replId">
        <pc:chgData name="serafin.piotr1989@outlook.com" userId="S::urn:spo:guest#serafin.piotr1989@outlook.com::" providerId="AD" clId="Web-{4DDCBFC5-15BD-F125-1D73-3E4FCC986037}" dt="2019-05-11T15:59:02.375" v="700" actId="1076"/>
        <pc:sldMkLst>
          <pc:docMk/>
          <pc:sldMk cId="2179695751" sldId="722"/>
        </pc:sldMkLst>
        <pc:spChg chg="mod">
          <ac:chgData name="serafin.piotr1989@outlook.com" userId="S::urn:spo:guest#serafin.piotr1989@outlook.com::" providerId="AD" clId="Web-{4DDCBFC5-15BD-F125-1D73-3E4FCC986037}" dt="2019-05-11T15:49:41.351" v="466" actId="20577"/>
          <ac:spMkLst>
            <pc:docMk/>
            <pc:sldMk cId="2179695751" sldId="722"/>
            <ac:spMk id="2" creationId="{57A9F86F-1F31-4121-B16D-2D49E22DA52A}"/>
          </ac:spMkLst>
        </pc:spChg>
        <pc:spChg chg="add del mod">
          <ac:chgData name="serafin.piotr1989@outlook.com" userId="S::urn:spo:guest#serafin.piotr1989@outlook.com::" providerId="AD" clId="Web-{4DDCBFC5-15BD-F125-1D73-3E4FCC986037}" dt="2019-05-11T15:50:59.975" v="495"/>
          <ac:spMkLst>
            <pc:docMk/>
            <pc:sldMk cId="2179695751" sldId="722"/>
            <ac:spMk id="5" creationId="{5CF103C8-5754-4CBD-B1E1-EB4377BE4CA3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5:59:02.375" v="700" actId="1076"/>
          <ac:spMkLst>
            <pc:docMk/>
            <pc:sldMk cId="2179695751" sldId="722"/>
            <ac:spMk id="6" creationId="{DC3AEC15-D155-46A9-ACE0-3667C5EDD4AA}"/>
          </ac:spMkLst>
        </pc:spChg>
        <pc:picChg chg="del">
          <ac:chgData name="serafin.piotr1989@outlook.com" userId="S::urn:spo:guest#serafin.piotr1989@outlook.com::" providerId="AD" clId="Web-{4DDCBFC5-15BD-F125-1D73-3E4FCC986037}" dt="2019-05-11T15:50:04.163" v="471"/>
          <ac:picMkLst>
            <pc:docMk/>
            <pc:sldMk cId="2179695751" sldId="722"/>
            <ac:picMk id="4" creationId="{359DFF5A-E5C2-4B3F-AFD3-A27A644919D6}"/>
          </ac:picMkLst>
        </pc:picChg>
      </pc:sldChg>
      <pc:sldChg chg="modSp add replId">
        <pc:chgData name="serafin.piotr1989@outlook.com" userId="S::urn:spo:guest#serafin.piotr1989@outlook.com::" providerId="AD" clId="Web-{4DDCBFC5-15BD-F125-1D73-3E4FCC986037}" dt="2019-05-11T16:25:44.667" v="894" actId="20577"/>
        <pc:sldMkLst>
          <pc:docMk/>
          <pc:sldMk cId="1945492197" sldId="724"/>
        </pc:sldMkLst>
        <pc:spChg chg="mod">
          <ac:chgData name="serafin.piotr1989@outlook.com" userId="S::urn:spo:guest#serafin.piotr1989@outlook.com::" providerId="AD" clId="Web-{4DDCBFC5-15BD-F125-1D73-3E4FCC986037}" dt="2019-05-11T16:24:33.606" v="850" actId="20577"/>
          <ac:spMkLst>
            <pc:docMk/>
            <pc:sldMk cId="1945492197" sldId="724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6:25:44.667" v="894" actId="20577"/>
          <ac:spMkLst>
            <pc:docMk/>
            <pc:sldMk cId="1945492197" sldId="724"/>
            <ac:spMk id="6" creationId="{D3C925F0-0F5D-47C4-AFE0-9A29FF5FE8D3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6:27:39.322" v="983" actId="20577"/>
        <pc:sldMkLst>
          <pc:docMk/>
          <pc:sldMk cId="2246927166" sldId="725"/>
        </pc:sldMkLst>
        <pc:spChg chg="mod">
          <ac:chgData name="serafin.piotr1989@outlook.com" userId="S::urn:spo:guest#serafin.piotr1989@outlook.com::" providerId="AD" clId="Web-{4DDCBFC5-15BD-F125-1D73-3E4FCC986037}" dt="2019-05-11T16:26:32.432" v="938" actId="20577"/>
          <ac:spMkLst>
            <pc:docMk/>
            <pc:sldMk cId="2246927166" sldId="72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6:27:39.322" v="983" actId="20577"/>
          <ac:spMkLst>
            <pc:docMk/>
            <pc:sldMk cId="2246927166" sldId="725"/>
            <ac:spMk id="6" creationId="{D3C925F0-0F5D-47C4-AFE0-9A29FF5FE8D3}"/>
          </ac:spMkLst>
        </pc:spChg>
      </pc:sldChg>
      <pc:sldChg chg="modSp add ord replId">
        <pc:chgData name="serafin.piotr1989@outlook.com" userId="S::urn:spo:guest#serafin.piotr1989@outlook.com::" providerId="AD" clId="Web-{4DDCBFC5-15BD-F125-1D73-3E4FCC986037}" dt="2019-05-11T16:58:44.658" v="1594" actId="20577"/>
        <pc:sldMkLst>
          <pc:docMk/>
          <pc:sldMk cId="4270942532" sldId="726"/>
        </pc:sldMkLst>
        <pc:spChg chg="mod">
          <ac:chgData name="serafin.piotr1989@outlook.com" userId="S::urn:spo:guest#serafin.piotr1989@outlook.com::" providerId="AD" clId="Web-{4DDCBFC5-15BD-F125-1D73-3E4FCC986037}" dt="2019-05-11T16:49:47.758" v="1320" actId="20577"/>
          <ac:spMkLst>
            <pc:docMk/>
            <pc:sldMk cId="4270942532" sldId="726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4DDCBFC5-15BD-F125-1D73-3E4FCC986037}" dt="2019-05-11T16:58:44.658" v="1594" actId="20577"/>
          <ac:spMkLst>
            <pc:docMk/>
            <pc:sldMk cId="4270942532" sldId="726"/>
            <ac:spMk id="7" creationId="{84B38B79-376D-495F-A3EA-B906F5653A3A}"/>
          </ac:spMkLst>
        </pc:spChg>
      </pc:sldChg>
      <pc:sldChg chg="addSp modSp add ord replId">
        <pc:chgData name="serafin.piotr1989@outlook.com" userId="S::urn:spo:guest#serafin.piotr1989@outlook.com::" providerId="AD" clId="Web-{4DDCBFC5-15BD-F125-1D73-3E4FCC986037}" dt="2019-05-11T16:58:21.174" v="1590" actId="14100"/>
        <pc:sldMkLst>
          <pc:docMk/>
          <pc:sldMk cId="1252995229" sldId="728"/>
        </pc:sldMkLst>
        <pc:spChg chg="mod">
          <ac:chgData name="serafin.piotr1989@outlook.com" userId="S::urn:spo:guest#serafin.piotr1989@outlook.com::" providerId="AD" clId="Web-{4DDCBFC5-15BD-F125-1D73-3E4FCC986037}" dt="2019-05-11T16:54:35.161" v="1492" actId="20577"/>
          <ac:spMkLst>
            <pc:docMk/>
            <pc:sldMk cId="1252995229" sldId="728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6:58:14.095" v="1588" actId="14100"/>
          <ac:spMkLst>
            <pc:docMk/>
            <pc:sldMk cId="1252995229" sldId="728"/>
            <ac:spMk id="6" creationId="{BB9E2751-D2D5-4DBD-84AD-816B4ACE3EE9}"/>
          </ac:spMkLst>
        </pc:spChg>
        <pc:spChg chg="mod">
          <ac:chgData name="serafin.piotr1989@outlook.com" userId="S::urn:spo:guest#serafin.piotr1989@outlook.com::" providerId="AD" clId="Web-{4DDCBFC5-15BD-F125-1D73-3E4FCC986037}" dt="2019-05-11T16:58:21.174" v="1590" actId="14100"/>
          <ac:spMkLst>
            <pc:docMk/>
            <pc:sldMk cId="1252995229" sldId="728"/>
            <ac:spMk id="7" creationId="{84B38B79-376D-495F-A3EA-B906F5653A3A}"/>
          </ac:spMkLst>
        </pc:spChg>
      </pc:sldChg>
      <pc:sldChg chg="addSp modSp add ord replId">
        <pc:chgData name="serafin.piotr1989@outlook.com" userId="S::urn:spo:guest#serafin.piotr1989@outlook.com::" providerId="AD" clId="Web-{4DDCBFC5-15BD-F125-1D73-3E4FCC986037}" dt="2019-05-11T17:04:37.856" v="1643" actId="20577"/>
        <pc:sldMkLst>
          <pc:docMk/>
          <pc:sldMk cId="893300540" sldId="729"/>
        </pc:sldMkLst>
        <pc:spChg chg="mod">
          <ac:chgData name="serafin.piotr1989@outlook.com" userId="S::urn:spo:guest#serafin.piotr1989@outlook.com::" providerId="AD" clId="Web-{4DDCBFC5-15BD-F125-1D73-3E4FCC986037}" dt="2019-05-11T17:04:37.856" v="1643" actId="20577"/>
          <ac:spMkLst>
            <pc:docMk/>
            <pc:sldMk cId="893300540" sldId="729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7:04:18.606" v="1627" actId="20577"/>
          <ac:spMkLst>
            <pc:docMk/>
            <pc:sldMk cId="893300540" sldId="729"/>
            <ac:spMk id="4" creationId="{79E9CB4D-ACA5-421C-9DDA-4C34A13451E2}"/>
          </ac:spMkLst>
        </pc:spChg>
      </pc:sldChg>
      <pc:sldChg chg="addSp modSp add ord replId">
        <pc:chgData name="serafin.piotr1989@outlook.com" userId="S::urn:spo:guest#serafin.piotr1989@outlook.com::" providerId="AD" clId="Web-{4DDCBFC5-15BD-F125-1D73-3E4FCC986037}" dt="2019-05-11T17:07:50.010" v="1751" actId="20577"/>
        <pc:sldMkLst>
          <pc:docMk/>
          <pc:sldMk cId="1240949338" sldId="730"/>
        </pc:sldMkLst>
        <pc:spChg chg="mod">
          <ac:chgData name="serafin.piotr1989@outlook.com" userId="S::urn:spo:guest#serafin.piotr1989@outlook.com::" providerId="AD" clId="Web-{4DDCBFC5-15BD-F125-1D73-3E4FCC986037}" dt="2019-05-11T17:07:50.010" v="1751" actId="20577"/>
          <ac:spMkLst>
            <pc:docMk/>
            <pc:sldMk cId="1240949338" sldId="730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7:07:20.260" v="1738" actId="20577"/>
          <ac:spMkLst>
            <pc:docMk/>
            <pc:sldMk cId="1240949338" sldId="730"/>
            <ac:spMk id="4" creationId="{52A4448A-C7D0-4E6D-BD30-ADB1BF33F073}"/>
          </ac:spMkLst>
        </pc:spChg>
      </pc:sldChg>
      <pc:sldChg chg="addSp modSp add ord replId">
        <pc:chgData name="serafin.piotr1989@outlook.com" userId="S::urn:spo:guest#serafin.piotr1989@outlook.com::" providerId="AD" clId="Web-{4DDCBFC5-15BD-F125-1D73-3E4FCC986037}" dt="2019-05-11T17:12:19.319" v="1902" actId="20577"/>
        <pc:sldMkLst>
          <pc:docMk/>
          <pc:sldMk cId="2736317487" sldId="731"/>
        </pc:sldMkLst>
        <pc:spChg chg="mod">
          <ac:chgData name="serafin.piotr1989@outlook.com" userId="S::urn:spo:guest#serafin.piotr1989@outlook.com::" providerId="AD" clId="Web-{4DDCBFC5-15BD-F125-1D73-3E4FCC986037}" dt="2019-05-11T17:12:19.319" v="1902" actId="20577"/>
          <ac:spMkLst>
            <pc:docMk/>
            <pc:sldMk cId="2736317487" sldId="731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4DDCBFC5-15BD-F125-1D73-3E4FCC986037}" dt="2019-05-11T17:11:52.460" v="1868" actId="20577"/>
          <ac:spMkLst>
            <pc:docMk/>
            <pc:sldMk cId="2736317487" sldId="731"/>
            <ac:spMk id="4" creationId="{5800A44B-AD34-4301-A8F6-4097F6B99E19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5:34.590" v="1658" actId="20577"/>
        <pc:sldMkLst>
          <pc:docMk/>
          <pc:sldMk cId="1370560938" sldId="732"/>
        </pc:sldMkLst>
        <pc:spChg chg="mod">
          <ac:chgData name="serafin.piotr1989@outlook.com" userId="S::urn:spo:guest#serafin.piotr1989@outlook.com::" providerId="AD" clId="Web-{4DDCBFC5-15BD-F125-1D73-3E4FCC986037}" dt="2019-05-11T17:05:34.590" v="1658" actId="20577"/>
          <ac:spMkLst>
            <pc:docMk/>
            <pc:sldMk cId="1370560938" sldId="732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6:16.355" v="1687" actId="20577"/>
        <pc:sldMkLst>
          <pc:docMk/>
          <pc:sldMk cId="3237557105" sldId="733"/>
        </pc:sldMkLst>
        <pc:spChg chg="mod">
          <ac:chgData name="serafin.piotr1989@outlook.com" userId="S::urn:spo:guest#serafin.piotr1989@outlook.com::" providerId="AD" clId="Web-{4DDCBFC5-15BD-F125-1D73-3E4FCC986037}" dt="2019-05-11T17:06:16.355" v="1687" actId="20577"/>
          <ac:spMkLst>
            <pc:docMk/>
            <pc:sldMk cId="3237557105" sldId="733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6:29.636" v="1701" actId="20577"/>
        <pc:sldMkLst>
          <pc:docMk/>
          <pc:sldMk cId="1878499683" sldId="734"/>
        </pc:sldMkLst>
        <pc:spChg chg="mod">
          <ac:chgData name="serafin.piotr1989@outlook.com" userId="S::urn:spo:guest#serafin.piotr1989@outlook.com::" providerId="AD" clId="Web-{4DDCBFC5-15BD-F125-1D73-3E4FCC986037}" dt="2019-05-11T17:06:29.636" v="1701" actId="20577"/>
          <ac:spMkLst>
            <pc:docMk/>
            <pc:sldMk cId="1878499683" sldId="734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7:07.667" v="1718" actId="20577"/>
        <pc:sldMkLst>
          <pc:docMk/>
          <pc:sldMk cId="2671812611" sldId="735"/>
        </pc:sldMkLst>
        <pc:spChg chg="mod">
          <ac:chgData name="serafin.piotr1989@outlook.com" userId="S::urn:spo:guest#serafin.piotr1989@outlook.com::" providerId="AD" clId="Web-{4DDCBFC5-15BD-F125-1D73-3E4FCC986037}" dt="2019-05-11T17:07:07.667" v="1718" actId="20577"/>
          <ac:spMkLst>
            <pc:docMk/>
            <pc:sldMk cId="2671812611" sldId="735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8:33.384" v="1774" actId="20577"/>
        <pc:sldMkLst>
          <pc:docMk/>
          <pc:sldMk cId="375133726" sldId="736"/>
        </pc:sldMkLst>
        <pc:spChg chg="mod">
          <ac:chgData name="serafin.piotr1989@outlook.com" userId="S::urn:spo:guest#serafin.piotr1989@outlook.com::" providerId="AD" clId="Web-{4DDCBFC5-15BD-F125-1D73-3E4FCC986037}" dt="2019-05-11T17:08:33.384" v="1774" actId="20577"/>
          <ac:spMkLst>
            <pc:docMk/>
            <pc:sldMk cId="375133726" sldId="736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0:24.930" v="1841" actId="20577"/>
        <pc:sldMkLst>
          <pc:docMk/>
          <pc:sldMk cId="3459858763" sldId="737"/>
        </pc:sldMkLst>
        <pc:spChg chg="mod">
          <ac:chgData name="serafin.piotr1989@outlook.com" userId="S::urn:spo:guest#serafin.piotr1989@outlook.com::" providerId="AD" clId="Web-{4DDCBFC5-15BD-F125-1D73-3E4FCC986037}" dt="2019-05-11T17:10:24.930" v="1841" actId="20577"/>
          <ac:spMkLst>
            <pc:docMk/>
            <pc:sldMk cId="3459858763" sldId="737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0:11.274" v="1830" actId="20577"/>
        <pc:sldMkLst>
          <pc:docMk/>
          <pc:sldMk cId="1793570121" sldId="738"/>
        </pc:sldMkLst>
        <pc:spChg chg="mod">
          <ac:chgData name="serafin.piotr1989@outlook.com" userId="S::urn:spo:guest#serafin.piotr1989@outlook.com::" providerId="AD" clId="Web-{4DDCBFC5-15BD-F125-1D73-3E4FCC986037}" dt="2019-05-11T17:10:11.274" v="1830" actId="20577"/>
          <ac:spMkLst>
            <pc:docMk/>
            <pc:sldMk cId="1793570121" sldId="738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9:48.462" v="1817" actId="20577"/>
        <pc:sldMkLst>
          <pc:docMk/>
          <pc:sldMk cId="3983452722" sldId="739"/>
        </pc:sldMkLst>
        <pc:spChg chg="mod">
          <ac:chgData name="serafin.piotr1989@outlook.com" userId="S::urn:spo:guest#serafin.piotr1989@outlook.com::" providerId="AD" clId="Web-{4DDCBFC5-15BD-F125-1D73-3E4FCC986037}" dt="2019-05-11T17:09:48.462" v="1817" actId="20577"/>
          <ac:spMkLst>
            <pc:docMk/>
            <pc:sldMk cId="3983452722" sldId="739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9:38.868" v="1809" actId="20577"/>
        <pc:sldMkLst>
          <pc:docMk/>
          <pc:sldMk cId="2939601883" sldId="740"/>
        </pc:sldMkLst>
        <pc:spChg chg="mod">
          <ac:chgData name="serafin.piotr1989@outlook.com" userId="S::urn:spo:guest#serafin.piotr1989@outlook.com::" providerId="AD" clId="Web-{4DDCBFC5-15BD-F125-1D73-3E4FCC986037}" dt="2019-05-11T17:09:38.868" v="1809" actId="20577"/>
          <ac:spMkLst>
            <pc:docMk/>
            <pc:sldMk cId="2939601883" sldId="740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09:11.321" v="1795" actId="20577"/>
        <pc:sldMkLst>
          <pc:docMk/>
          <pc:sldMk cId="1139772565" sldId="741"/>
        </pc:sldMkLst>
        <pc:spChg chg="mod">
          <ac:chgData name="serafin.piotr1989@outlook.com" userId="S::urn:spo:guest#serafin.piotr1989@outlook.com::" providerId="AD" clId="Web-{4DDCBFC5-15BD-F125-1D73-3E4FCC986037}" dt="2019-05-11T17:09:11.321" v="1795" actId="20577"/>
          <ac:spMkLst>
            <pc:docMk/>
            <pc:sldMk cId="1139772565" sldId="741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3:17.146" v="1933" actId="20577"/>
        <pc:sldMkLst>
          <pc:docMk/>
          <pc:sldMk cId="3455636034" sldId="742"/>
        </pc:sldMkLst>
        <pc:spChg chg="mod">
          <ac:chgData name="serafin.piotr1989@outlook.com" userId="S::urn:spo:guest#serafin.piotr1989@outlook.com::" providerId="AD" clId="Web-{4DDCBFC5-15BD-F125-1D73-3E4FCC986037}" dt="2019-05-11T17:13:17.146" v="1933" actId="20577"/>
          <ac:spMkLst>
            <pc:docMk/>
            <pc:sldMk cId="3455636034" sldId="742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3:43.693" v="1948" actId="20577"/>
        <pc:sldMkLst>
          <pc:docMk/>
          <pc:sldMk cId="3909651973" sldId="743"/>
        </pc:sldMkLst>
        <pc:spChg chg="mod">
          <ac:chgData name="serafin.piotr1989@outlook.com" userId="S::urn:spo:guest#serafin.piotr1989@outlook.com::" providerId="AD" clId="Web-{4DDCBFC5-15BD-F125-1D73-3E4FCC986037}" dt="2019-05-11T17:13:43.693" v="1948" actId="20577"/>
          <ac:spMkLst>
            <pc:docMk/>
            <pc:sldMk cId="3909651973" sldId="743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3:57.130" v="1961" actId="20577"/>
        <pc:sldMkLst>
          <pc:docMk/>
          <pc:sldMk cId="774208877" sldId="744"/>
        </pc:sldMkLst>
        <pc:spChg chg="mod">
          <ac:chgData name="serafin.piotr1989@outlook.com" userId="S::urn:spo:guest#serafin.piotr1989@outlook.com::" providerId="AD" clId="Web-{4DDCBFC5-15BD-F125-1D73-3E4FCC986037}" dt="2019-05-11T17:13:57.130" v="1961" actId="20577"/>
          <ac:spMkLst>
            <pc:docMk/>
            <pc:sldMk cId="774208877" sldId="744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4:17.333" v="1974" actId="20577"/>
        <pc:sldMkLst>
          <pc:docMk/>
          <pc:sldMk cId="88625805" sldId="745"/>
        </pc:sldMkLst>
        <pc:spChg chg="mod">
          <ac:chgData name="serafin.piotr1989@outlook.com" userId="S::urn:spo:guest#serafin.piotr1989@outlook.com::" providerId="AD" clId="Web-{4DDCBFC5-15BD-F125-1D73-3E4FCC986037}" dt="2019-05-11T17:14:17.333" v="1974" actId="20577"/>
          <ac:spMkLst>
            <pc:docMk/>
            <pc:sldMk cId="88625805" sldId="745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4:31.755" v="1980" actId="20577"/>
        <pc:sldMkLst>
          <pc:docMk/>
          <pc:sldMk cId="1284859099" sldId="746"/>
        </pc:sldMkLst>
        <pc:spChg chg="mod">
          <ac:chgData name="serafin.piotr1989@outlook.com" userId="S::urn:spo:guest#serafin.piotr1989@outlook.com::" providerId="AD" clId="Web-{4DDCBFC5-15BD-F125-1D73-3E4FCC986037}" dt="2019-05-11T17:14:31.755" v="1980" actId="20577"/>
          <ac:spMkLst>
            <pc:docMk/>
            <pc:sldMk cId="1284859099" sldId="746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4:41.177" v="1996" actId="20577"/>
        <pc:sldMkLst>
          <pc:docMk/>
          <pc:sldMk cId="1423708229" sldId="747"/>
        </pc:sldMkLst>
        <pc:spChg chg="mod">
          <ac:chgData name="serafin.piotr1989@outlook.com" userId="S::urn:spo:guest#serafin.piotr1989@outlook.com::" providerId="AD" clId="Web-{4DDCBFC5-15BD-F125-1D73-3E4FCC986037}" dt="2019-05-11T17:14:41.177" v="1996" actId="20577"/>
          <ac:spMkLst>
            <pc:docMk/>
            <pc:sldMk cId="1423708229" sldId="747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5:00.942" v="2015" actId="20577"/>
        <pc:sldMkLst>
          <pc:docMk/>
          <pc:sldMk cId="2978605296" sldId="748"/>
        </pc:sldMkLst>
        <pc:spChg chg="mod">
          <ac:chgData name="serafin.piotr1989@outlook.com" userId="S::urn:spo:guest#serafin.piotr1989@outlook.com::" providerId="AD" clId="Web-{4DDCBFC5-15BD-F125-1D73-3E4FCC986037}" dt="2019-05-11T17:15:00.942" v="2015" actId="20577"/>
          <ac:spMkLst>
            <pc:docMk/>
            <pc:sldMk cId="2978605296" sldId="748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5:11.864" v="2025" actId="20577"/>
        <pc:sldMkLst>
          <pc:docMk/>
          <pc:sldMk cId="1176580859" sldId="749"/>
        </pc:sldMkLst>
        <pc:spChg chg="mod">
          <ac:chgData name="serafin.piotr1989@outlook.com" userId="S::urn:spo:guest#serafin.piotr1989@outlook.com::" providerId="AD" clId="Web-{4DDCBFC5-15BD-F125-1D73-3E4FCC986037}" dt="2019-05-11T17:15:11.864" v="2025" actId="20577"/>
          <ac:spMkLst>
            <pc:docMk/>
            <pc:sldMk cId="1176580859" sldId="749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5:38.926" v="2044" actId="20577"/>
        <pc:sldMkLst>
          <pc:docMk/>
          <pc:sldMk cId="684323408" sldId="750"/>
        </pc:sldMkLst>
        <pc:spChg chg="mod">
          <ac:chgData name="serafin.piotr1989@outlook.com" userId="S::urn:spo:guest#serafin.piotr1989@outlook.com::" providerId="AD" clId="Web-{4DDCBFC5-15BD-F125-1D73-3E4FCC986037}" dt="2019-05-11T17:15:38.926" v="2044" actId="20577"/>
          <ac:spMkLst>
            <pc:docMk/>
            <pc:sldMk cId="684323408" sldId="750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4DDCBFC5-15BD-F125-1D73-3E4FCC986037}" dt="2019-05-11T17:16:16.957" v="2055" actId="20577"/>
        <pc:sldMkLst>
          <pc:docMk/>
          <pc:sldMk cId="4078469329" sldId="751"/>
        </pc:sldMkLst>
        <pc:spChg chg="mod">
          <ac:chgData name="serafin.piotr1989@outlook.com" userId="S::urn:spo:guest#serafin.piotr1989@outlook.com::" providerId="AD" clId="Web-{4DDCBFC5-15BD-F125-1D73-3E4FCC986037}" dt="2019-05-11T17:16:16.957" v="2055" actId="20577"/>
          <ac:spMkLst>
            <pc:docMk/>
            <pc:sldMk cId="4078469329" sldId="751"/>
            <ac:spMk id="2" creationId="{57A9F86F-1F31-4121-B16D-2D49E22DA52A}"/>
          </ac:spMkLst>
        </pc:spChg>
      </pc:sldChg>
      <pc:sldChg chg="modSp add ord replId">
        <pc:chgData name="serafin.piotr1989@outlook.com" userId="S::urn:spo:guest#serafin.piotr1989@outlook.com::" providerId="AD" clId="Web-{4DDCBFC5-15BD-F125-1D73-3E4FCC986037}" dt="2019-05-11T17:16:49.269" v="2078" actId="20577"/>
        <pc:sldMkLst>
          <pc:docMk/>
          <pc:sldMk cId="2015255337" sldId="752"/>
        </pc:sldMkLst>
        <pc:spChg chg="mod">
          <ac:chgData name="serafin.piotr1989@outlook.com" userId="S::urn:spo:guest#serafin.piotr1989@outlook.com::" providerId="AD" clId="Web-{4DDCBFC5-15BD-F125-1D73-3E4FCC986037}" dt="2019-05-11T17:16:49.269" v="2078" actId="20577"/>
          <ac:spMkLst>
            <pc:docMk/>
            <pc:sldMk cId="2015255337" sldId="752"/>
            <ac:spMk id="2" creationId="{57A9F86F-1F31-4121-B16D-2D49E22DA52A}"/>
          </ac:spMkLst>
        </pc:spChg>
      </pc:sldChg>
    </pc:docChg>
  </pc:docChgLst>
  <pc:docChgLst>
    <pc:chgData name="Marek Bobcow" userId="e82258e8-6623-4e54-b03d-49d9c03aaca3" providerId="ADAL" clId="{2E0EC441-2F39-470C-A49C-D2BC26D47B4D}"/>
    <pc:docChg chg="undo custSel delSld modSld">
      <pc:chgData name="Marek Bobcow" userId="e82258e8-6623-4e54-b03d-49d9c03aaca3" providerId="ADAL" clId="{2E0EC441-2F39-470C-A49C-D2BC26D47B4D}" dt="2019-05-22T20:10:39.029" v="479" actId="20577"/>
      <pc:docMkLst>
        <pc:docMk/>
      </pc:docMkLst>
      <pc:sldChg chg="addSp modSp">
        <pc:chgData name="Marek Bobcow" userId="e82258e8-6623-4e54-b03d-49d9c03aaca3" providerId="ADAL" clId="{2E0EC441-2F39-470C-A49C-D2BC26D47B4D}" dt="2019-05-19T20:50:33.545" v="218" actId="1036"/>
        <pc:sldMkLst>
          <pc:docMk/>
          <pc:sldMk cId="2738251279" sldId="648"/>
        </pc:sldMkLst>
        <pc:spChg chg="add mod">
          <ac:chgData name="Marek Bobcow" userId="e82258e8-6623-4e54-b03d-49d9c03aaca3" providerId="ADAL" clId="{2E0EC441-2F39-470C-A49C-D2BC26D47B4D}" dt="2019-05-19T20:50:33.545" v="218" actId="1036"/>
          <ac:spMkLst>
            <pc:docMk/>
            <pc:sldMk cId="2738251279" sldId="648"/>
            <ac:spMk id="6" creationId="{A2CE134C-B026-4C6F-BB62-3CA11C45B65A}"/>
          </ac:spMkLst>
        </pc:spChg>
        <pc:picChg chg="mod">
          <ac:chgData name="Marek Bobcow" userId="e82258e8-6623-4e54-b03d-49d9c03aaca3" providerId="ADAL" clId="{2E0EC441-2F39-470C-A49C-D2BC26D47B4D}" dt="2019-05-19T20:46:48.115" v="166" actId="1076"/>
          <ac:picMkLst>
            <pc:docMk/>
            <pc:sldMk cId="2738251279" sldId="648"/>
            <ac:picMk id="4" creationId="{FD106FCF-FE7F-4035-BA32-094E6E5A5CFE}"/>
          </ac:picMkLst>
        </pc:picChg>
      </pc:sldChg>
      <pc:sldChg chg="modSp">
        <pc:chgData name="Marek Bobcow" userId="e82258e8-6623-4e54-b03d-49d9c03aaca3" providerId="ADAL" clId="{2E0EC441-2F39-470C-A49C-D2BC26D47B4D}" dt="2019-05-19T20:50:46.208" v="221" actId="6549"/>
        <pc:sldMkLst>
          <pc:docMk/>
          <pc:sldMk cId="1286308506" sldId="650"/>
        </pc:sldMkLst>
        <pc:spChg chg="mod">
          <ac:chgData name="Marek Bobcow" userId="e82258e8-6623-4e54-b03d-49d9c03aaca3" providerId="ADAL" clId="{2E0EC441-2F39-470C-A49C-D2BC26D47B4D}" dt="2019-05-19T20:50:46.208" v="221" actId="6549"/>
          <ac:spMkLst>
            <pc:docMk/>
            <pc:sldMk cId="1286308506" sldId="650"/>
            <ac:spMk id="6" creationId="{D3C925F0-0F5D-47C4-AFE0-9A29FF5FE8D3}"/>
          </ac:spMkLst>
        </pc:spChg>
      </pc:sldChg>
      <pc:sldChg chg="modSp">
        <pc:chgData name="Marek Bobcow" userId="e82258e8-6623-4e54-b03d-49d9c03aaca3" providerId="ADAL" clId="{2E0EC441-2F39-470C-A49C-D2BC26D47B4D}" dt="2019-05-19T20:54:43.260" v="243" actId="1076"/>
        <pc:sldMkLst>
          <pc:docMk/>
          <pc:sldMk cId="4274372415" sldId="653"/>
        </pc:sldMkLst>
        <pc:spChg chg="mod">
          <ac:chgData name="Marek Bobcow" userId="e82258e8-6623-4e54-b03d-49d9c03aaca3" providerId="ADAL" clId="{2E0EC441-2F39-470C-A49C-D2BC26D47B4D}" dt="2019-05-19T20:54:43.260" v="243" actId="1076"/>
          <ac:spMkLst>
            <pc:docMk/>
            <pc:sldMk cId="4274372415" sldId="653"/>
            <ac:spMk id="7" creationId="{84B38B79-376D-495F-A3EA-B906F5653A3A}"/>
          </ac:spMkLst>
        </pc:spChg>
      </pc:sldChg>
      <pc:sldChg chg="modSp">
        <pc:chgData name="Marek Bobcow" userId="e82258e8-6623-4e54-b03d-49d9c03aaca3" providerId="ADAL" clId="{2E0EC441-2F39-470C-A49C-D2BC26D47B4D}" dt="2019-05-19T20:46:05.277" v="163" actId="113"/>
        <pc:sldMkLst>
          <pc:docMk/>
          <pc:sldMk cId="2179695751" sldId="722"/>
        </pc:sldMkLst>
        <pc:spChg chg="mod">
          <ac:chgData name="Marek Bobcow" userId="e82258e8-6623-4e54-b03d-49d9c03aaca3" providerId="ADAL" clId="{2E0EC441-2F39-470C-A49C-D2BC26D47B4D}" dt="2019-05-19T20:46:05.277" v="163" actId="113"/>
          <ac:spMkLst>
            <pc:docMk/>
            <pc:sldMk cId="2179695751" sldId="722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52:51.077" v="229" actId="20577"/>
        <pc:sldMkLst>
          <pc:docMk/>
          <pc:sldMk cId="1945492197" sldId="724"/>
        </pc:sldMkLst>
        <pc:spChg chg="mod">
          <ac:chgData name="Marek Bobcow" userId="e82258e8-6623-4e54-b03d-49d9c03aaca3" providerId="ADAL" clId="{2E0EC441-2F39-470C-A49C-D2BC26D47B4D}" dt="2019-05-19T20:52:51.077" v="229" actId="20577"/>
          <ac:spMkLst>
            <pc:docMk/>
            <pc:sldMk cId="1945492197" sldId="724"/>
            <ac:spMk id="6" creationId="{D3C925F0-0F5D-47C4-AFE0-9A29FF5FE8D3}"/>
          </ac:spMkLst>
        </pc:spChg>
      </pc:sldChg>
      <pc:sldChg chg="modSp">
        <pc:chgData name="Marek Bobcow" userId="e82258e8-6623-4e54-b03d-49d9c03aaca3" providerId="ADAL" clId="{2E0EC441-2F39-470C-A49C-D2BC26D47B4D}" dt="2019-05-19T20:54:17.580" v="242" actId="20577"/>
        <pc:sldMkLst>
          <pc:docMk/>
          <pc:sldMk cId="2246927166" sldId="725"/>
        </pc:sldMkLst>
        <pc:spChg chg="mod">
          <ac:chgData name="Marek Bobcow" userId="e82258e8-6623-4e54-b03d-49d9c03aaca3" providerId="ADAL" clId="{2E0EC441-2F39-470C-A49C-D2BC26D47B4D}" dt="2019-05-19T20:54:17.580" v="242" actId="20577"/>
          <ac:spMkLst>
            <pc:docMk/>
            <pc:sldMk cId="2246927166" sldId="725"/>
            <ac:spMk id="6" creationId="{D3C925F0-0F5D-47C4-AFE0-9A29FF5FE8D3}"/>
          </ac:spMkLst>
        </pc:spChg>
      </pc:sldChg>
      <pc:sldChg chg="modSp">
        <pc:chgData name="Marek Bobcow" userId="e82258e8-6623-4e54-b03d-49d9c03aaca3" providerId="ADAL" clId="{2E0EC441-2F39-470C-A49C-D2BC26D47B4D}" dt="2019-05-19T21:07:42.304" v="300" actId="14100"/>
        <pc:sldMkLst>
          <pc:docMk/>
          <pc:sldMk cId="4270942532" sldId="726"/>
        </pc:sldMkLst>
        <pc:spChg chg="mod">
          <ac:chgData name="Marek Bobcow" userId="e82258e8-6623-4e54-b03d-49d9c03aaca3" providerId="ADAL" clId="{2E0EC441-2F39-470C-A49C-D2BC26D47B4D}" dt="2019-05-19T21:07:42.304" v="300" actId="14100"/>
          <ac:spMkLst>
            <pc:docMk/>
            <pc:sldMk cId="4270942532" sldId="726"/>
            <ac:spMk id="7" creationId="{84B38B79-376D-495F-A3EA-B906F5653A3A}"/>
          </ac:spMkLst>
        </pc:spChg>
      </pc:sldChg>
      <pc:sldChg chg="modSp">
        <pc:chgData name="Marek Bobcow" userId="e82258e8-6623-4e54-b03d-49d9c03aaca3" providerId="ADAL" clId="{2E0EC441-2F39-470C-A49C-D2BC26D47B4D}" dt="2019-05-19T21:14:54.453" v="373" actId="20577"/>
        <pc:sldMkLst>
          <pc:docMk/>
          <pc:sldMk cId="2354781378" sldId="753"/>
        </pc:sldMkLst>
        <pc:spChg chg="mod">
          <ac:chgData name="Marek Bobcow" userId="e82258e8-6623-4e54-b03d-49d9c03aaca3" providerId="ADAL" clId="{2E0EC441-2F39-470C-A49C-D2BC26D47B4D}" dt="2019-05-19T21:14:54.453" v="373" actId="20577"/>
          <ac:spMkLst>
            <pc:docMk/>
            <pc:sldMk cId="2354781378" sldId="753"/>
            <ac:spMk id="7" creationId="{84B38B79-376D-495F-A3EA-B906F5653A3A}"/>
          </ac:spMkLst>
        </pc:spChg>
      </pc:sldChg>
      <pc:sldChg chg="modSp">
        <pc:chgData name="Marek Bobcow" userId="e82258e8-6623-4e54-b03d-49d9c03aaca3" providerId="ADAL" clId="{2E0EC441-2F39-470C-A49C-D2BC26D47B4D}" dt="2019-05-19T21:07:08.153" v="296" actId="20577"/>
        <pc:sldMkLst>
          <pc:docMk/>
          <pc:sldMk cId="1306277332" sldId="754"/>
        </pc:sldMkLst>
        <pc:spChg chg="mod">
          <ac:chgData name="Marek Bobcow" userId="e82258e8-6623-4e54-b03d-49d9c03aaca3" providerId="ADAL" clId="{2E0EC441-2F39-470C-A49C-D2BC26D47B4D}" dt="2019-05-19T21:07:08.153" v="296" actId="20577"/>
          <ac:spMkLst>
            <pc:docMk/>
            <pc:sldMk cId="1306277332" sldId="754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06:50.456" v="292" actId="15"/>
        <pc:sldMkLst>
          <pc:docMk/>
          <pc:sldMk cId="2652822114" sldId="755"/>
        </pc:sldMkLst>
        <pc:spChg chg="mod">
          <ac:chgData name="Marek Bobcow" userId="e82258e8-6623-4e54-b03d-49d9c03aaca3" providerId="ADAL" clId="{2E0EC441-2F39-470C-A49C-D2BC26D47B4D}" dt="2019-05-19T21:06:50.456" v="292" actId="15"/>
          <ac:spMkLst>
            <pc:docMk/>
            <pc:sldMk cId="2652822114" sldId="755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06:45.095" v="291" actId="15"/>
        <pc:sldMkLst>
          <pc:docMk/>
          <pc:sldMk cId="30406739" sldId="756"/>
        </pc:sldMkLst>
        <pc:spChg chg="mod">
          <ac:chgData name="Marek Bobcow" userId="e82258e8-6623-4e54-b03d-49d9c03aaca3" providerId="ADAL" clId="{2E0EC441-2F39-470C-A49C-D2BC26D47B4D}" dt="2019-05-19T21:06:45.095" v="291" actId="15"/>
          <ac:spMkLst>
            <pc:docMk/>
            <pc:sldMk cId="30406739" sldId="756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06:38.172" v="290" actId="15"/>
        <pc:sldMkLst>
          <pc:docMk/>
          <pc:sldMk cId="1109430948" sldId="757"/>
        </pc:sldMkLst>
        <pc:spChg chg="mod">
          <ac:chgData name="Marek Bobcow" userId="e82258e8-6623-4e54-b03d-49d9c03aaca3" providerId="ADAL" clId="{2E0EC441-2F39-470C-A49C-D2BC26D47B4D}" dt="2019-05-19T21:06:38.172" v="290" actId="15"/>
          <ac:spMkLst>
            <pc:docMk/>
            <pc:sldMk cId="1109430948" sldId="757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06:31.286" v="289" actId="15"/>
        <pc:sldMkLst>
          <pc:docMk/>
          <pc:sldMk cId="1091964979" sldId="758"/>
        </pc:sldMkLst>
        <pc:spChg chg="mod">
          <ac:chgData name="Marek Bobcow" userId="e82258e8-6623-4e54-b03d-49d9c03aaca3" providerId="ADAL" clId="{2E0EC441-2F39-470C-A49C-D2BC26D47B4D}" dt="2019-05-19T21:06:31.286" v="289" actId="15"/>
          <ac:spMkLst>
            <pc:docMk/>
            <pc:sldMk cId="1091964979" sldId="758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08:16.650" v="311" actId="113"/>
        <pc:sldMkLst>
          <pc:docMk/>
          <pc:sldMk cId="3438704803" sldId="759"/>
        </pc:sldMkLst>
        <pc:spChg chg="mod">
          <ac:chgData name="Marek Bobcow" userId="e82258e8-6623-4e54-b03d-49d9c03aaca3" providerId="ADAL" clId="{2E0EC441-2F39-470C-A49C-D2BC26D47B4D}" dt="2019-05-19T21:08:16.650" v="311" actId="113"/>
          <ac:spMkLst>
            <pc:docMk/>
            <pc:sldMk cId="3438704803" sldId="759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0:05.126" v="324" actId="20577"/>
        <pc:sldMkLst>
          <pc:docMk/>
          <pc:sldMk cId="2817866661" sldId="760"/>
        </pc:sldMkLst>
        <pc:spChg chg="mod">
          <ac:chgData name="Marek Bobcow" userId="e82258e8-6623-4e54-b03d-49d9c03aaca3" providerId="ADAL" clId="{2E0EC441-2F39-470C-A49C-D2BC26D47B4D}" dt="2019-05-19T21:10:05.126" v="324" actId="20577"/>
          <ac:spMkLst>
            <pc:docMk/>
            <pc:sldMk cId="2817866661" sldId="760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0:51.275" v="332" actId="113"/>
        <pc:sldMkLst>
          <pc:docMk/>
          <pc:sldMk cId="299799666" sldId="761"/>
        </pc:sldMkLst>
        <pc:spChg chg="mod">
          <ac:chgData name="Marek Bobcow" userId="e82258e8-6623-4e54-b03d-49d9c03aaca3" providerId="ADAL" clId="{2E0EC441-2F39-470C-A49C-D2BC26D47B4D}" dt="2019-05-19T21:10:51.275" v="332" actId="113"/>
          <ac:spMkLst>
            <pc:docMk/>
            <pc:sldMk cId="299799666" sldId="761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1:28.204" v="336" actId="20577"/>
        <pc:sldMkLst>
          <pc:docMk/>
          <pc:sldMk cId="3428433674" sldId="762"/>
        </pc:sldMkLst>
        <pc:spChg chg="mod">
          <ac:chgData name="Marek Bobcow" userId="e82258e8-6623-4e54-b03d-49d9c03aaca3" providerId="ADAL" clId="{2E0EC441-2F39-470C-A49C-D2BC26D47B4D}" dt="2019-05-19T21:11:28.204" v="336" actId="20577"/>
          <ac:spMkLst>
            <pc:docMk/>
            <pc:sldMk cId="3428433674" sldId="762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2:21.012" v="354" actId="113"/>
        <pc:sldMkLst>
          <pc:docMk/>
          <pc:sldMk cId="2243715370" sldId="763"/>
        </pc:sldMkLst>
        <pc:spChg chg="mod">
          <ac:chgData name="Marek Bobcow" userId="e82258e8-6623-4e54-b03d-49d9c03aaca3" providerId="ADAL" clId="{2E0EC441-2F39-470C-A49C-D2BC26D47B4D}" dt="2019-05-19T21:12:21.012" v="354" actId="113"/>
          <ac:spMkLst>
            <pc:docMk/>
            <pc:sldMk cId="2243715370" sldId="763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3:01.893" v="360" actId="113"/>
        <pc:sldMkLst>
          <pc:docMk/>
          <pc:sldMk cId="61706267" sldId="764"/>
        </pc:sldMkLst>
        <pc:spChg chg="mod">
          <ac:chgData name="Marek Bobcow" userId="e82258e8-6623-4e54-b03d-49d9c03aaca3" providerId="ADAL" clId="{2E0EC441-2F39-470C-A49C-D2BC26D47B4D}" dt="2019-05-19T21:13:01.893" v="360" actId="113"/>
          <ac:spMkLst>
            <pc:docMk/>
            <pc:sldMk cId="61706267" sldId="764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4:19.520" v="367" actId="113"/>
        <pc:sldMkLst>
          <pc:docMk/>
          <pc:sldMk cId="2665529905" sldId="765"/>
        </pc:sldMkLst>
        <pc:spChg chg="mod">
          <ac:chgData name="Marek Bobcow" userId="e82258e8-6623-4e54-b03d-49d9c03aaca3" providerId="ADAL" clId="{2E0EC441-2F39-470C-A49C-D2BC26D47B4D}" dt="2019-05-19T21:14:19.520" v="367" actId="113"/>
          <ac:spMkLst>
            <pc:docMk/>
            <pc:sldMk cId="2665529905" sldId="765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23:11.297" v="466" actId="113"/>
        <pc:sldMkLst>
          <pc:docMk/>
          <pc:sldMk cId="4062155712" sldId="766"/>
        </pc:sldMkLst>
        <pc:spChg chg="mod">
          <ac:chgData name="Marek Bobcow" userId="e82258e8-6623-4e54-b03d-49d9c03aaca3" providerId="ADAL" clId="{2E0EC441-2F39-470C-A49C-D2BC26D47B4D}" dt="2019-05-19T21:23:11.297" v="466" actId="113"/>
          <ac:spMkLst>
            <pc:docMk/>
            <pc:sldMk cId="4062155712" sldId="766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22:10.622" v="458" actId="113"/>
        <pc:sldMkLst>
          <pc:docMk/>
          <pc:sldMk cId="677214878" sldId="767"/>
        </pc:sldMkLst>
        <pc:spChg chg="mod">
          <ac:chgData name="Marek Bobcow" userId="e82258e8-6623-4e54-b03d-49d9c03aaca3" providerId="ADAL" clId="{2E0EC441-2F39-470C-A49C-D2BC26D47B4D}" dt="2019-05-19T21:22:10.622" v="458" actId="113"/>
          <ac:spMkLst>
            <pc:docMk/>
            <pc:sldMk cId="677214878" sldId="767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21:19.861" v="446" actId="20577"/>
        <pc:sldMkLst>
          <pc:docMk/>
          <pc:sldMk cId="1493466936" sldId="768"/>
        </pc:sldMkLst>
        <pc:spChg chg="mod">
          <ac:chgData name="Marek Bobcow" userId="e82258e8-6623-4e54-b03d-49d9c03aaca3" providerId="ADAL" clId="{2E0EC441-2F39-470C-A49C-D2BC26D47B4D}" dt="2019-05-19T21:21:19.861" v="446" actId="20577"/>
          <ac:spMkLst>
            <pc:docMk/>
            <pc:sldMk cId="1493466936" sldId="768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20:34.983" v="426" actId="14100"/>
        <pc:sldMkLst>
          <pc:docMk/>
          <pc:sldMk cId="3460995553" sldId="769"/>
        </pc:sldMkLst>
        <pc:spChg chg="mod">
          <ac:chgData name="Marek Bobcow" userId="e82258e8-6623-4e54-b03d-49d9c03aaca3" providerId="ADAL" clId="{2E0EC441-2F39-470C-A49C-D2BC26D47B4D}" dt="2019-05-19T21:20:34.983" v="426" actId="14100"/>
          <ac:spMkLst>
            <pc:docMk/>
            <pc:sldMk cId="3460995553" sldId="769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20:04.796" v="420" actId="20577"/>
        <pc:sldMkLst>
          <pc:docMk/>
          <pc:sldMk cId="1326488464" sldId="770"/>
        </pc:sldMkLst>
        <pc:spChg chg="mod">
          <ac:chgData name="Marek Bobcow" userId="e82258e8-6623-4e54-b03d-49d9c03aaca3" providerId="ADAL" clId="{2E0EC441-2F39-470C-A49C-D2BC26D47B4D}" dt="2019-05-19T21:20:04.796" v="420" actId="20577"/>
          <ac:spMkLst>
            <pc:docMk/>
            <pc:sldMk cId="1326488464" sldId="770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9:28.479" v="414" actId="20577"/>
        <pc:sldMkLst>
          <pc:docMk/>
          <pc:sldMk cId="1454398516" sldId="771"/>
        </pc:sldMkLst>
        <pc:spChg chg="mod">
          <ac:chgData name="Marek Bobcow" userId="e82258e8-6623-4e54-b03d-49d9c03aaca3" providerId="ADAL" clId="{2E0EC441-2F39-470C-A49C-D2BC26D47B4D}" dt="2019-05-19T21:19:28.479" v="414" actId="20577"/>
          <ac:spMkLst>
            <pc:docMk/>
            <pc:sldMk cId="1454398516" sldId="771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8:41.268" v="405" actId="113"/>
        <pc:sldMkLst>
          <pc:docMk/>
          <pc:sldMk cId="1126384914" sldId="772"/>
        </pc:sldMkLst>
        <pc:spChg chg="mod">
          <ac:chgData name="Marek Bobcow" userId="e82258e8-6623-4e54-b03d-49d9c03aaca3" providerId="ADAL" clId="{2E0EC441-2F39-470C-A49C-D2BC26D47B4D}" dt="2019-05-19T21:18:41.268" v="405" actId="113"/>
          <ac:spMkLst>
            <pc:docMk/>
            <pc:sldMk cId="1126384914" sldId="772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7:31.506" v="397" actId="113"/>
        <pc:sldMkLst>
          <pc:docMk/>
          <pc:sldMk cId="2628740527" sldId="773"/>
        </pc:sldMkLst>
        <pc:spChg chg="mod">
          <ac:chgData name="Marek Bobcow" userId="e82258e8-6623-4e54-b03d-49d9c03aaca3" providerId="ADAL" clId="{2E0EC441-2F39-470C-A49C-D2BC26D47B4D}" dt="2019-05-19T21:17:31.506" v="397" actId="113"/>
          <ac:spMkLst>
            <pc:docMk/>
            <pc:sldMk cId="2628740527" sldId="773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6:51.403" v="392" actId="15"/>
        <pc:sldMkLst>
          <pc:docMk/>
          <pc:sldMk cId="2539782639" sldId="774"/>
        </pc:sldMkLst>
        <pc:spChg chg="mod">
          <ac:chgData name="Marek Bobcow" userId="e82258e8-6623-4e54-b03d-49d9c03aaca3" providerId="ADAL" clId="{2E0EC441-2F39-470C-A49C-D2BC26D47B4D}" dt="2019-05-19T21:16:51.403" v="392" actId="15"/>
          <ac:spMkLst>
            <pc:docMk/>
            <pc:sldMk cId="2539782639" sldId="774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6:35.778" v="388" actId="113"/>
        <pc:sldMkLst>
          <pc:docMk/>
          <pc:sldMk cId="1591260276" sldId="775"/>
        </pc:sldMkLst>
        <pc:spChg chg="mod">
          <ac:chgData name="Marek Bobcow" userId="e82258e8-6623-4e54-b03d-49d9c03aaca3" providerId="ADAL" clId="{2E0EC441-2F39-470C-A49C-D2BC26D47B4D}" dt="2019-05-19T21:16:35.778" v="388" actId="113"/>
          <ac:spMkLst>
            <pc:docMk/>
            <pc:sldMk cId="1591260276" sldId="775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1:15:38.576" v="382" actId="113"/>
        <pc:sldMkLst>
          <pc:docMk/>
          <pc:sldMk cId="475163641" sldId="776"/>
        </pc:sldMkLst>
        <pc:spChg chg="mod">
          <ac:chgData name="Marek Bobcow" userId="e82258e8-6623-4e54-b03d-49d9c03aaca3" providerId="ADAL" clId="{2E0EC441-2F39-470C-A49C-D2BC26D47B4D}" dt="2019-05-19T21:15:38.576" v="382" actId="113"/>
          <ac:spMkLst>
            <pc:docMk/>
            <pc:sldMk cId="475163641" sldId="776"/>
            <ac:spMk id="4" creationId="{2647DBA4-8775-40FE-B248-8C3EC7534273}"/>
          </ac:spMkLst>
        </pc:spChg>
      </pc:sldChg>
      <pc:sldChg chg="modSp">
        <pc:chgData name="Marek Bobcow" userId="e82258e8-6623-4e54-b03d-49d9c03aaca3" providerId="ADAL" clId="{2E0EC441-2F39-470C-A49C-D2BC26D47B4D}" dt="2019-05-19T20:31:07.074" v="155" actId="20577"/>
        <pc:sldMkLst>
          <pc:docMk/>
          <pc:sldMk cId="1983306718" sldId="812"/>
        </pc:sldMkLst>
        <pc:spChg chg="mod">
          <ac:chgData name="Marek Bobcow" userId="e82258e8-6623-4e54-b03d-49d9c03aaca3" providerId="ADAL" clId="{2E0EC441-2F39-470C-A49C-D2BC26D47B4D}" dt="2019-05-19T20:31:07.074" v="155" actId="20577"/>
          <ac:spMkLst>
            <pc:docMk/>
            <pc:sldMk cId="1983306718" sldId="812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19:57:03.523" v="5" actId="113"/>
        <pc:sldMkLst>
          <pc:docMk/>
          <pc:sldMk cId="666113497" sldId="813"/>
        </pc:sldMkLst>
        <pc:spChg chg="mod">
          <ac:chgData name="Marek Bobcow" userId="e82258e8-6623-4e54-b03d-49d9c03aaca3" providerId="ADAL" clId="{2E0EC441-2F39-470C-A49C-D2BC26D47B4D}" dt="2019-05-19T19:57:03.523" v="5" actId="113"/>
          <ac:spMkLst>
            <pc:docMk/>
            <pc:sldMk cId="666113497" sldId="813"/>
            <ac:spMk id="6" creationId="{DC3AEC15-D155-46A9-ACE0-3667C5EDD4AA}"/>
          </ac:spMkLst>
        </pc:spChg>
      </pc:sldChg>
      <pc:sldChg chg="delSp modSp">
        <pc:chgData name="Marek Bobcow" userId="e82258e8-6623-4e54-b03d-49d9c03aaca3" providerId="ADAL" clId="{2E0EC441-2F39-470C-A49C-D2BC26D47B4D}" dt="2019-05-19T19:57:18.840" v="7" actId="478"/>
        <pc:sldMkLst>
          <pc:docMk/>
          <pc:sldMk cId="3736012722" sldId="815"/>
        </pc:sldMkLst>
        <pc:spChg chg="del mod">
          <ac:chgData name="Marek Bobcow" userId="e82258e8-6623-4e54-b03d-49d9c03aaca3" providerId="ADAL" clId="{2E0EC441-2F39-470C-A49C-D2BC26D47B4D}" dt="2019-05-19T19:57:18.840" v="7" actId="478"/>
          <ac:spMkLst>
            <pc:docMk/>
            <pc:sldMk cId="3736012722" sldId="815"/>
            <ac:spMk id="4" creationId="{79E9CB4D-ACA5-421C-9DDA-4C34A13451E2}"/>
          </ac:spMkLst>
        </pc:spChg>
      </pc:sldChg>
      <pc:sldChg chg="addSp delSp modSp">
        <pc:chgData name="Marek Bobcow" userId="e82258e8-6623-4e54-b03d-49d9c03aaca3" providerId="ADAL" clId="{2E0EC441-2F39-470C-A49C-D2BC26D47B4D}" dt="2019-05-19T20:01:33.370" v="49" actId="478"/>
        <pc:sldMkLst>
          <pc:docMk/>
          <pc:sldMk cId="1887412192" sldId="816"/>
        </pc:sldMkLst>
        <pc:spChg chg="del">
          <ac:chgData name="Marek Bobcow" userId="e82258e8-6623-4e54-b03d-49d9c03aaca3" providerId="ADAL" clId="{2E0EC441-2F39-470C-A49C-D2BC26D47B4D}" dt="2019-05-19T20:01:29.848" v="48" actId="478"/>
          <ac:spMkLst>
            <pc:docMk/>
            <pc:sldMk cId="1887412192" sldId="816"/>
            <ac:spMk id="4" creationId="{79E9CB4D-ACA5-421C-9DDA-4C34A13451E2}"/>
          </ac:spMkLst>
        </pc:spChg>
        <pc:spChg chg="add del mod">
          <ac:chgData name="Marek Bobcow" userId="e82258e8-6623-4e54-b03d-49d9c03aaca3" providerId="ADAL" clId="{2E0EC441-2F39-470C-A49C-D2BC26D47B4D}" dt="2019-05-19T20:01:33.370" v="49" actId="478"/>
          <ac:spMkLst>
            <pc:docMk/>
            <pc:sldMk cId="1887412192" sldId="816"/>
            <ac:spMk id="6" creationId="{69D80F47-6A01-4CE2-B1BF-370CE153453F}"/>
          </ac:spMkLst>
        </pc:spChg>
      </pc:sldChg>
      <pc:sldChg chg="addSp delSp modSp">
        <pc:chgData name="Marek Bobcow" userId="e82258e8-6623-4e54-b03d-49d9c03aaca3" providerId="ADAL" clId="{2E0EC441-2F39-470C-A49C-D2BC26D47B4D}" dt="2019-05-19T20:02:27.397" v="62" actId="478"/>
        <pc:sldMkLst>
          <pc:docMk/>
          <pc:sldMk cId="4123287045" sldId="817"/>
        </pc:sldMkLst>
        <pc:spChg chg="del">
          <ac:chgData name="Marek Bobcow" userId="e82258e8-6623-4e54-b03d-49d9c03aaca3" providerId="ADAL" clId="{2E0EC441-2F39-470C-A49C-D2BC26D47B4D}" dt="2019-05-19T20:02:26.451" v="61" actId="478"/>
          <ac:spMkLst>
            <pc:docMk/>
            <pc:sldMk cId="4123287045" sldId="817"/>
            <ac:spMk id="4" creationId="{79E9CB4D-ACA5-421C-9DDA-4C34A13451E2}"/>
          </ac:spMkLst>
        </pc:spChg>
        <pc:spChg chg="add del mod">
          <ac:chgData name="Marek Bobcow" userId="e82258e8-6623-4e54-b03d-49d9c03aaca3" providerId="ADAL" clId="{2E0EC441-2F39-470C-A49C-D2BC26D47B4D}" dt="2019-05-19T20:02:27.397" v="62" actId="478"/>
          <ac:spMkLst>
            <pc:docMk/>
            <pc:sldMk cId="4123287045" sldId="817"/>
            <ac:spMk id="6" creationId="{9E49EBFD-1DFE-436D-AD0D-45C7A6E50EF0}"/>
          </ac:spMkLst>
        </pc:spChg>
      </pc:sldChg>
      <pc:sldChg chg="addSp delSp modSp">
        <pc:chgData name="Marek Bobcow" userId="e82258e8-6623-4e54-b03d-49d9c03aaca3" providerId="ADAL" clId="{2E0EC441-2F39-470C-A49C-D2BC26D47B4D}" dt="2019-05-19T20:21:52.957" v="77" actId="478"/>
        <pc:sldMkLst>
          <pc:docMk/>
          <pc:sldMk cId="1193170236" sldId="818"/>
        </pc:sldMkLst>
        <pc:spChg chg="del">
          <ac:chgData name="Marek Bobcow" userId="e82258e8-6623-4e54-b03d-49d9c03aaca3" providerId="ADAL" clId="{2E0EC441-2F39-470C-A49C-D2BC26D47B4D}" dt="2019-05-19T20:21:51" v="76" actId="478"/>
          <ac:spMkLst>
            <pc:docMk/>
            <pc:sldMk cId="1193170236" sldId="818"/>
            <ac:spMk id="4" creationId="{79E9CB4D-ACA5-421C-9DDA-4C34A13451E2}"/>
          </ac:spMkLst>
        </pc:spChg>
        <pc:spChg chg="add del mod">
          <ac:chgData name="Marek Bobcow" userId="e82258e8-6623-4e54-b03d-49d9c03aaca3" providerId="ADAL" clId="{2E0EC441-2F39-470C-A49C-D2BC26D47B4D}" dt="2019-05-19T20:21:52.957" v="77" actId="478"/>
          <ac:spMkLst>
            <pc:docMk/>
            <pc:sldMk cId="1193170236" sldId="818"/>
            <ac:spMk id="6" creationId="{5263892F-8B1B-4728-962F-A967132F2026}"/>
          </ac:spMkLst>
        </pc:spChg>
      </pc:sldChg>
      <pc:sldChg chg="addSp delSp modSp">
        <pc:chgData name="Marek Bobcow" userId="e82258e8-6623-4e54-b03d-49d9c03aaca3" providerId="ADAL" clId="{2E0EC441-2F39-470C-A49C-D2BC26D47B4D}" dt="2019-05-19T20:23:39.373" v="93" actId="478"/>
        <pc:sldMkLst>
          <pc:docMk/>
          <pc:sldMk cId="3894334613" sldId="819"/>
        </pc:sldMkLst>
        <pc:spChg chg="del">
          <ac:chgData name="Marek Bobcow" userId="e82258e8-6623-4e54-b03d-49d9c03aaca3" providerId="ADAL" clId="{2E0EC441-2F39-470C-A49C-D2BC26D47B4D}" dt="2019-05-19T20:23:38.383" v="92" actId="478"/>
          <ac:spMkLst>
            <pc:docMk/>
            <pc:sldMk cId="3894334613" sldId="819"/>
            <ac:spMk id="4" creationId="{79E9CB4D-ACA5-421C-9DDA-4C34A13451E2}"/>
          </ac:spMkLst>
        </pc:spChg>
        <pc:spChg chg="add del mod">
          <ac:chgData name="Marek Bobcow" userId="e82258e8-6623-4e54-b03d-49d9c03aaca3" providerId="ADAL" clId="{2E0EC441-2F39-470C-A49C-D2BC26D47B4D}" dt="2019-05-19T20:23:39.373" v="93" actId="478"/>
          <ac:spMkLst>
            <pc:docMk/>
            <pc:sldMk cId="3894334613" sldId="819"/>
            <ac:spMk id="6" creationId="{E7A28E42-E246-48E2-8DBB-93E88D8141BF}"/>
          </ac:spMkLst>
        </pc:spChg>
      </pc:sldChg>
      <pc:sldChg chg="addSp delSp modSp">
        <pc:chgData name="Marek Bobcow" userId="e82258e8-6623-4e54-b03d-49d9c03aaca3" providerId="ADAL" clId="{2E0EC441-2F39-470C-A49C-D2BC26D47B4D}" dt="2019-05-19T20:26:19.733" v="139" actId="478"/>
        <pc:sldMkLst>
          <pc:docMk/>
          <pc:sldMk cId="226753495" sldId="820"/>
        </pc:sldMkLst>
        <pc:spChg chg="del">
          <ac:chgData name="Marek Bobcow" userId="e82258e8-6623-4e54-b03d-49d9c03aaca3" providerId="ADAL" clId="{2E0EC441-2F39-470C-A49C-D2BC26D47B4D}" dt="2019-05-19T20:26:18.973" v="138" actId="478"/>
          <ac:spMkLst>
            <pc:docMk/>
            <pc:sldMk cId="226753495" sldId="820"/>
            <ac:spMk id="4" creationId="{79E9CB4D-ACA5-421C-9DDA-4C34A13451E2}"/>
          </ac:spMkLst>
        </pc:spChg>
        <pc:spChg chg="add del mod">
          <ac:chgData name="Marek Bobcow" userId="e82258e8-6623-4e54-b03d-49d9c03aaca3" providerId="ADAL" clId="{2E0EC441-2F39-470C-A49C-D2BC26D47B4D}" dt="2019-05-19T20:26:19.733" v="139" actId="478"/>
          <ac:spMkLst>
            <pc:docMk/>
            <pc:sldMk cId="226753495" sldId="820"/>
            <ac:spMk id="6" creationId="{EA367441-693F-484C-8E72-B9C68637E387}"/>
          </ac:spMkLst>
        </pc:spChg>
      </pc:sldChg>
      <pc:sldChg chg="modSp">
        <pc:chgData name="Marek Bobcow" userId="e82258e8-6623-4e54-b03d-49d9c03aaca3" providerId="ADAL" clId="{2E0EC441-2F39-470C-A49C-D2BC26D47B4D}" dt="2019-05-19T19:57:58.507" v="13" actId="113"/>
        <pc:sldMkLst>
          <pc:docMk/>
          <pc:sldMk cId="1044933418" sldId="821"/>
        </pc:sldMkLst>
        <pc:spChg chg="mod">
          <ac:chgData name="Marek Bobcow" userId="e82258e8-6623-4e54-b03d-49d9c03aaca3" providerId="ADAL" clId="{2E0EC441-2F39-470C-A49C-D2BC26D47B4D}" dt="2019-05-19T19:57:58.507" v="13" actId="113"/>
          <ac:spMkLst>
            <pc:docMk/>
            <pc:sldMk cId="1044933418" sldId="821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02:19.405" v="60" actId="113"/>
        <pc:sldMkLst>
          <pc:docMk/>
          <pc:sldMk cId="3142565452" sldId="822"/>
        </pc:sldMkLst>
        <pc:spChg chg="mod">
          <ac:chgData name="Marek Bobcow" userId="e82258e8-6623-4e54-b03d-49d9c03aaca3" providerId="ADAL" clId="{2E0EC441-2F39-470C-A49C-D2BC26D47B4D}" dt="2019-05-19T20:02:19.405" v="60" actId="113"/>
          <ac:spMkLst>
            <pc:docMk/>
            <pc:sldMk cId="3142565452" sldId="822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21:42.828" v="75" actId="113"/>
        <pc:sldMkLst>
          <pc:docMk/>
          <pc:sldMk cId="3274457710" sldId="823"/>
        </pc:sldMkLst>
        <pc:spChg chg="mod">
          <ac:chgData name="Marek Bobcow" userId="e82258e8-6623-4e54-b03d-49d9c03aaca3" providerId="ADAL" clId="{2E0EC441-2F39-470C-A49C-D2BC26D47B4D}" dt="2019-05-19T20:21:42.828" v="75" actId="113"/>
          <ac:spMkLst>
            <pc:docMk/>
            <pc:sldMk cId="3274457710" sldId="823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23:23.589" v="91" actId="20577"/>
        <pc:sldMkLst>
          <pc:docMk/>
          <pc:sldMk cId="3760879704" sldId="824"/>
        </pc:sldMkLst>
        <pc:spChg chg="mod">
          <ac:chgData name="Marek Bobcow" userId="e82258e8-6623-4e54-b03d-49d9c03aaca3" providerId="ADAL" clId="{2E0EC441-2F39-470C-A49C-D2BC26D47B4D}" dt="2019-05-19T20:23:23.589" v="91" actId="20577"/>
          <ac:spMkLst>
            <pc:docMk/>
            <pc:sldMk cId="3760879704" sldId="824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26:10.777" v="137" actId="20577"/>
        <pc:sldMkLst>
          <pc:docMk/>
          <pc:sldMk cId="1157433358" sldId="825"/>
        </pc:sldMkLst>
        <pc:spChg chg="mod">
          <ac:chgData name="Marek Bobcow" userId="e82258e8-6623-4e54-b03d-49d9c03aaca3" providerId="ADAL" clId="{2E0EC441-2F39-470C-A49C-D2BC26D47B4D}" dt="2019-05-19T20:26:10.777" v="137" actId="20577"/>
          <ac:spMkLst>
            <pc:docMk/>
            <pc:sldMk cId="1157433358" sldId="825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28:28.273" v="144" actId="113"/>
        <pc:sldMkLst>
          <pc:docMk/>
          <pc:sldMk cId="2945854160" sldId="826"/>
        </pc:sldMkLst>
        <pc:spChg chg="mod">
          <ac:chgData name="Marek Bobcow" userId="e82258e8-6623-4e54-b03d-49d9c03aaca3" providerId="ADAL" clId="{2E0EC441-2F39-470C-A49C-D2BC26D47B4D}" dt="2019-05-19T20:28:28.273" v="144" actId="113"/>
          <ac:spMkLst>
            <pc:docMk/>
            <pc:sldMk cId="2945854160" sldId="826"/>
            <ac:spMk id="6" creationId="{DC3AEC15-D155-46A9-ACE0-3667C5EDD4AA}"/>
          </ac:spMkLst>
        </pc:spChg>
      </pc:sldChg>
      <pc:sldChg chg="modSp">
        <pc:chgData name="Marek Bobcow" userId="e82258e8-6623-4e54-b03d-49d9c03aaca3" providerId="ADAL" clId="{2E0EC441-2F39-470C-A49C-D2BC26D47B4D}" dt="2019-05-19T20:01:15.881" v="47" actId="113"/>
        <pc:sldMkLst>
          <pc:docMk/>
          <pc:sldMk cId="3854725206" sldId="828"/>
        </pc:sldMkLst>
        <pc:spChg chg="mod">
          <ac:chgData name="Marek Bobcow" userId="e82258e8-6623-4e54-b03d-49d9c03aaca3" providerId="ADAL" clId="{2E0EC441-2F39-470C-A49C-D2BC26D47B4D}" dt="2019-05-19T20:01:15.881" v="47" actId="113"/>
          <ac:spMkLst>
            <pc:docMk/>
            <pc:sldMk cId="3854725206" sldId="828"/>
            <ac:spMk id="4" creationId="{80E23932-1EC1-4324-9603-11E73049E845}"/>
          </ac:spMkLst>
        </pc:spChg>
      </pc:sldChg>
      <pc:sldChg chg="modSp">
        <pc:chgData name="Marek Bobcow" userId="e82258e8-6623-4e54-b03d-49d9c03aaca3" providerId="ADAL" clId="{2E0EC441-2F39-470C-A49C-D2BC26D47B4D}" dt="2019-05-22T20:10:39.029" v="479" actId="20577"/>
        <pc:sldMkLst>
          <pc:docMk/>
          <pc:sldMk cId="1807841679" sldId="832"/>
        </pc:sldMkLst>
        <pc:spChg chg="mod">
          <ac:chgData name="Marek Bobcow" userId="e82258e8-6623-4e54-b03d-49d9c03aaca3" providerId="ADAL" clId="{2E0EC441-2F39-470C-A49C-D2BC26D47B4D}" dt="2019-05-22T20:10:39.029" v="479" actId="20577"/>
          <ac:spMkLst>
            <pc:docMk/>
            <pc:sldMk cId="1807841679" sldId="832"/>
            <ac:spMk id="3" creationId="{6790A368-CFF0-41FF-B8F7-54C11A46EF5E}"/>
          </ac:spMkLst>
        </pc:spChg>
      </pc:sldChg>
    </pc:docChg>
  </pc:docChgLst>
  <pc:docChgLst>
    <pc:chgData name="Marek Bobcow" userId="S::mbobcow@aicor.pl::e82258e8-6623-4e54-b03d-49d9c03aaca3" providerId="AD" clId="Web-{074C6B5E-AD6A-EF01-1CEB-7D3B6D5AFB38}"/>
    <pc:docChg chg="modSld">
      <pc:chgData name="Marek Bobcow" userId="S::mbobcow@aicor.pl::e82258e8-6623-4e54-b03d-49d9c03aaca3" providerId="AD" clId="Web-{074C6B5E-AD6A-EF01-1CEB-7D3B6D5AFB38}" dt="2019-05-19T19:09:33.773" v="5" actId="1076"/>
      <pc:docMkLst>
        <pc:docMk/>
      </pc:docMkLst>
      <pc:sldChg chg="modSp">
        <pc:chgData name="Marek Bobcow" userId="S::mbobcow@aicor.pl::e82258e8-6623-4e54-b03d-49d9c03aaca3" providerId="AD" clId="Web-{074C6B5E-AD6A-EF01-1CEB-7D3B6D5AFB38}" dt="2019-05-19T19:09:33.773" v="5" actId="1076"/>
        <pc:sldMkLst>
          <pc:docMk/>
          <pc:sldMk cId="4270942532" sldId="726"/>
        </pc:sldMkLst>
        <pc:spChg chg="mod">
          <ac:chgData name="Marek Bobcow" userId="S::mbobcow@aicor.pl::e82258e8-6623-4e54-b03d-49d9c03aaca3" providerId="AD" clId="Web-{074C6B5E-AD6A-EF01-1CEB-7D3B6D5AFB38}" dt="2019-05-19T19:09:33.773" v="5" actId="1076"/>
          <ac:spMkLst>
            <pc:docMk/>
            <pc:sldMk cId="4270942532" sldId="726"/>
            <ac:spMk id="7" creationId="{84B38B79-376D-495F-A3EA-B906F5653A3A}"/>
          </ac:spMkLst>
        </pc:spChg>
      </pc:sldChg>
      <pc:sldChg chg="modSp">
        <pc:chgData name="Marek Bobcow" userId="S::mbobcow@aicor.pl::e82258e8-6623-4e54-b03d-49d9c03aaca3" providerId="AD" clId="Web-{074C6B5E-AD6A-EF01-1CEB-7D3B6D5AFB38}" dt="2019-05-19T18:28:47.105" v="0" actId="20577"/>
        <pc:sldMkLst>
          <pc:docMk/>
          <pc:sldMk cId="666113497" sldId="813"/>
        </pc:sldMkLst>
        <pc:spChg chg="mod">
          <ac:chgData name="Marek Bobcow" userId="S::mbobcow@aicor.pl::e82258e8-6623-4e54-b03d-49d9c03aaca3" providerId="AD" clId="Web-{074C6B5E-AD6A-EF01-1CEB-7D3B6D5AFB38}" dt="2019-05-19T18:28:47.105" v="0" actId="20577"/>
          <ac:spMkLst>
            <pc:docMk/>
            <pc:sldMk cId="666113497" sldId="813"/>
            <ac:spMk id="6" creationId="{DC3AEC15-D155-46A9-ACE0-3667C5EDD4AA}"/>
          </ac:spMkLst>
        </pc:spChg>
      </pc:sldChg>
    </pc:docChg>
  </pc:docChgLst>
  <pc:docChgLst>
    <pc:chgData name="Marek Bobcow" userId="e82258e8-6623-4e54-b03d-49d9c03aaca3" providerId="ADAL" clId="{D3635D72-BD09-4EDD-8297-CD3111B6F529}"/>
    <pc:docChg chg="undo custSel addSld delSld modSld sldOrd">
      <pc:chgData name="Marek Bobcow" userId="e82258e8-6623-4e54-b03d-49d9c03aaca3" providerId="ADAL" clId="{D3635D72-BD09-4EDD-8297-CD3111B6F529}" dt="2019-05-01T12:30:42.985" v="6121" actId="2696"/>
      <pc:docMkLst>
        <pc:docMk/>
      </pc:docMkLst>
      <pc:sldChg chg="modSp">
        <pc:chgData name="Marek Bobcow" userId="e82258e8-6623-4e54-b03d-49d9c03aaca3" providerId="ADAL" clId="{D3635D72-BD09-4EDD-8297-CD3111B6F529}" dt="2019-04-15T17:54:47.452" v="737" actId="20577"/>
        <pc:sldMkLst>
          <pc:docMk/>
          <pc:sldMk cId="3156560219" sldId="256"/>
        </pc:sldMkLst>
        <pc:spChg chg="mod">
          <ac:chgData name="Marek Bobcow" userId="e82258e8-6623-4e54-b03d-49d9c03aaca3" providerId="ADAL" clId="{D3635D72-BD09-4EDD-8297-CD3111B6F529}" dt="2019-04-15T17:54:47.452" v="737" actId="20577"/>
          <ac:spMkLst>
            <pc:docMk/>
            <pc:sldMk cId="3156560219" sldId="256"/>
            <ac:spMk id="2" creationId="{00000000-0000-0000-0000-000000000000}"/>
          </ac:spMkLst>
        </pc:spChg>
      </pc:sldChg>
      <pc:sldChg chg="delSp modSp">
        <pc:chgData name="Marek Bobcow" userId="e82258e8-6623-4e54-b03d-49d9c03aaca3" providerId="ADAL" clId="{D3635D72-BD09-4EDD-8297-CD3111B6F529}" dt="2019-04-22T12:53:15.670" v="4200" actId="20577"/>
        <pc:sldMkLst>
          <pc:docMk/>
          <pc:sldMk cId="897040332" sldId="257"/>
        </pc:sldMkLst>
        <pc:spChg chg="mod">
          <ac:chgData name="Marek Bobcow" userId="e82258e8-6623-4e54-b03d-49d9c03aaca3" providerId="ADAL" clId="{D3635D72-BD09-4EDD-8297-CD3111B6F529}" dt="2019-04-22T12:53:15.670" v="4200" actId="20577"/>
          <ac:spMkLst>
            <pc:docMk/>
            <pc:sldMk cId="897040332" sldId="257"/>
            <ac:spMk id="6" creationId="{D3C925F0-0F5D-47C4-AFE0-9A29FF5FE8D3}"/>
          </ac:spMkLst>
        </pc:spChg>
        <pc:spChg chg="del">
          <ac:chgData name="Marek Bobcow" userId="e82258e8-6623-4e54-b03d-49d9c03aaca3" providerId="ADAL" clId="{D3635D72-BD09-4EDD-8297-CD3111B6F529}" dt="2019-04-14T19:05:30.702" v="131" actId="478"/>
          <ac:spMkLst>
            <pc:docMk/>
            <pc:sldMk cId="897040332" sldId="257"/>
            <ac:spMk id="9" creationId="{C569CD94-ABB1-479A-A54F-83557DBC2BAD}"/>
          </ac:spMkLst>
        </pc:spChg>
      </pc:sldChg>
      <pc:sldChg chg="addSp delSp modSp">
        <pc:chgData name="Marek Bobcow" userId="e82258e8-6623-4e54-b03d-49d9c03aaca3" providerId="ADAL" clId="{D3635D72-BD09-4EDD-8297-CD3111B6F529}" dt="2019-04-15T18:24:52.802" v="1502" actId="27636"/>
        <pc:sldMkLst>
          <pc:docMk/>
          <pc:sldMk cId="2117328644" sldId="417"/>
        </pc:sldMkLst>
        <pc:spChg chg="mod">
          <ac:chgData name="Marek Bobcow" userId="e82258e8-6623-4e54-b03d-49d9c03aaca3" providerId="ADAL" clId="{D3635D72-BD09-4EDD-8297-CD3111B6F529}" dt="2019-04-15T17:55:05.802" v="763" actId="20577"/>
          <ac:spMkLst>
            <pc:docMk/>
            <pc:sldMk cId="2117328644" sldId="417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15T18:24:52.802" v="1502" actId="27636"/>
          <ac:spMkLst>
            <pc:docMk/>
            <pc:sldMk cId="2117328644" sldId="417"/>
            <ac:spMk id="6" creationId="{D3C925F0-0F5D-47C4-AFE0-9A29FF5FE8D3}"/>
          </ac:spMkLst>
        </pc:spChg>
        <pc:spChg chg="add del mod">
          <ac:chgData name="Marek Bobcow" userId="e82258e8-6623-4e54-b03d-49d9c03aaca3" providerId="ADAL" clId="{D3635D72-BD09-4EDD-8297-CD3111B6F529}" dt="2019-04-14T19:13:47.226" v="268"/>
          <ac:spMkLst>
            <pc:docMk/>
            <pc:sldMk cId="2117328644" sldId="417"/>
            <ac:spMk id="7" creationId="{CE4B88F8-0581-4746-93E5-ADFC51B82E98}"/>
          </ac:spMkLst>
        </pc:spChg>
      </pc:sldChg>
      <pc:sldChg chg="modSp">
        <pc:chgData name="Marek Bobcow" userId="e82258e8-6623-4e54-b03d-49d9c03aaca3" providerId="ADAL" clId="{D3635D72-BD09-4EDD-8297-CD3111B6F529}" dt="2019-04-15T17:54:55.885" v="751" actId="20577"/>
        <pc:sldMkLst>
          <pc:docMk/>
          <pc:sldMk cId="3412087425" sldId="642"/>
        </pc:sldMkLst>
        <pc:spChg chg="mod">
          <ac:chgData name="Marek Bobcow" userId="e82258e8-6623-4e54-b03d-49d9c03aaca3" providerId="ADAL" clId="{D3635D72-BD09-4EDD-8297-CD3111B6F529}" dt="2019-04-15T17:54:55.885" v="751" actId="20577"/>
          <ac:spMkLst>
            <pc:docMk/>
            <pc:sldMk cId="3412087425" sldId="642"/>
            <ac:spMk id="2" creationId="{57A9F86F-1F31-4121-B16D-2D49E22DA52A}"/>
          </ac:spMkLst>
        </pc:spChg>
      </pc:sldChg>
      <pc:sldChg chg="modSp add">
        <pc:chgData name="Marek Bobcow" userId="e82258e8-6623-4e54-b03d-49d9c03aaca3" providerId="ADAL" clId="{D3635D72-BD09-4EDD-8297-CD3111B6F529}" dt="2019-04-15T17:57:07.218" v="859" actId="113"/>
        <pc:sldMkLst>
          <pc:docMk/>
          <pc:sldMk cId="1411788620" sldId="645"/>
        </pc:sldMkLst>
        <pc:spChg chg="mod">
          <ac:chgData name="Marek Bobcow" userId="e82258e8-6623-4e54-b03d-49d9c03aaca3" providerId="ADAL" clId="{D3635D72-BD09-4EDD-8297-CD3111B6F529}" dt="2019-04-15T17:56:09.368" v="786" actId="20577"/>
          <ac:spMkLst>
            <pc:docMk/>
            <pc:sldMk cId="1411788620" sldId="645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15T17:57:07.218" v="859" actId="113"/>
          <ac:spMkLst>
            <pc:docMk/>
            <pc:sldMk cId="1411788620" sldId="645"/>
            <ac:spMk id="6" creationId="{D3C925F0-0F5D-47C4-AFE0-9A29FF5FE8D3}"/>
          </ac:spMkLst>
        </pc:spChg>
      </pc:sldChg>
      <pc:sldChg chg="addSp modSp add">
        <pc:chgData name="Marek Bobcow" userId="e82258e8-6623-4e54-b03d-49d9c03aaca3" providerId="ADAL" clId="{D3635D72-BD09-4EDD-8297-CD3111B6F529}" dt="2019-04-15T17:57:56.935" v="906" actId="20577"/>
        <pc:sldMkLst>
          <pc:docMk/>
          <pc:sldMk cId="1528962382" sldId="646"/>
        </pc:sldMkLst>
        <pc:spChg chg="mod">
          <ac:chgData name="Marek Bobcow" userId="e82258e8-6623-4e54-b03d-49d9c03aaca3" providerId="ADAL" clId="{D3635D72-BD09-4EDD-8297-CD3111B6F529}" dt="2019-04-15T17:57:56.935" v="906" actId="20577"/>
          <ac:spMkLst>
            <pc:docMk/>
            <pc:sldMk cId="1528962382" sldId="646"/>
            <ac:spMk id="2" creationId="{57A9F86F-1F31-4121-B16D-2D49E22DA52A}"/>
          </ac:spMkLst>
        </pc:spChg>
        <pc:spChg chg="add mod">
          <ac:chgData name="Marek Bobcow" userId="e82258e8-6623-4e54-b03d-49d9c03aaca3" providerId="ADAL" clId="{D3635D72-BD09-4EDD-8297-CD3111B6F529}" dt="2019-04-15T17:57:55.069" v="905"/>
          <ac:spMkLst>
            <pc:docMk/>
            <pc:sldMk cId="1528962382" sldId="646"/>
            <ac:spMk id="4" creationId="{BD43CA49-6263-4385-B247-81922076C106}"/>
          </ac:spMkLst>
        </pc:spChg>
      </pc:sldChg>
      <pc:sldChg chg="modSp add">
        <pc:chgData name="Marek Bobcow" userId="e82258e8-6623-4e54-b03d-49d9c03aaca3" providerId="ADAL" clId="{D3635D72-BD09-4EDD-8297-CD3111B6F529}" dt="2019-04-15T18:01:33.435" v="960" actId="113"/>
        <pc:sldMkLst>
          <pc:docMk/>
          <pc:sldMk cId="3521619604" sldId="647"/>
        </pc:sldMkLst>
        <pc:spChg chg="mod">
          <ac:chgData name="Marek Bobcow" userId="e82258e8-6623-4e54-b03d-49d9c03aaca3" providerId="ADAL" clId="{D3635D72-BD09-4EDD-8297-CD3111B6F529}" dt="2019-04-15T17:58:15.302" v="910" actId="20577"/>
          <ac:spMkLst>
            <pc:docMk/>
            <pc:sldMk cId="3521619604" sldId="647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15T18:01:33.435" v="960" actId="113"/>
          <ac:spMkLst>
            <pc:docMk/>
            <pc:sldMk cId="3521619604" sldId="647"/>
            <ac:spMk id="6" creationId="{D3C925F0-0F5D-47C4-AFE0-9A29FF5FE8D3}"/>
          </ac:spMkLst>
        </pc:spChg>
      </pc:sldChg>
      <pc:sldChg chg="modSp add">
        <pc:chgData name="Marek Bobcow" userId="e82258e8-6623-4e54-b03d-49d9c03aaca3" providerId="ADAL" clId="{D3635D72-BD09-4EDD-8297-CD3111B6F529}" dt="2019-04-15T18:03:45.202" v="1084" actId="20577"/>
        <pc:sldMkLst>
          <pc:docMk/>
          <pc:sldMk cId="2738251279" sldId="648"/>
        </pc:sldMkLst>
        <pc:spChg chg="mod">
          <ac:chgData name="Marek Bobcow" userId="e82258e8-6623-4e54-b03d-49d9c03aaca3" providerId="ADAL" clId="{D3635D72-BD09-4EDD-8297-CD3111B6F529}" dt="2019-04-15T18:01:57.261" v="984" actId="20577"/>
          <ac:spMkLst>
            <pc:docMk/>
            <pc:sldMk cId="2738251279" sldId="648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15T18:03:45.202" v="1084" actId="20577"/>
          <ac:spMkLst>
            <pc:docMk/>
            <pc:sldMk cId="2738251279" sldId="648"/>
            <ac:spMk id="6" creationId="{D3C925F0-0F5D-47C4-AFE0-9A29FF5FE8D3}"/>
          </ac:spMkLst>
        </pc:spChg>
      </pc:sldChg>
      <pc:sldChg chg="delSp modSp add">
        <pc:chgData name="Marek Bobcow" userId="e82258e8-6623-4e54-b03d-49d9c03aaca3" providerId="ADAL" clId="{D3635D72-BD09-4EDD-8297-CD3111B6F529}" dt="2019-04-15T18:04:55.985" v="1093" actId="478"/>
        <pc:sldMkLst>
          <pc:docMk/>
          <pc:sldMk cId="1619314248" sldId="649"/>
        </pc:sldMkLst>
        <pc:spChg chg="mod">
          <ac:chgData name="Marek Bobcow" userId="e82258e8-6623-4e54-b03d-49d9c03aaca3" providerId="ADAL" clId="{D3635D72-BD09-4EDD-8297-CD3111B6F529}" dt="2019-04-15T18:04:49.368" v="1091" actId="20577"/>
          <ac:spMkLst>
            <pc:docMk/>
            <pc:sldMk cId="1619314248" sldId="649"/>
            <ac:spMk id="2" creationId="{57A9F86F-1F31-4121-B16D-2D49E22DA52A}"/>
          </ac:spMkLst>
        </pc:spChg>
        <pc:spChg chg="del mod">
          <ac:chgData name="Marek Bobcow" userId="e82258e8-6623-4e54-b03d-49d9c03aaca3" providerId="ADAL" clId="{D3635D72-BD09-4EDD-8297-CD3111B6F529}" dt="2019-04-15T18:04:55.985" v="1093" actId="478"/>
          <ac:spMkLst>
            <pc:docMk/>
            <pc:sldMk cId="1619314248" sldId="649"/>
            <ac:spMk id="4" creationId="{BD43CA49-6263-4385-B247-81922076C106}"/>
          </ac:spMkLst>
        </pc:spChg>
      </pc:sldChg>
      <pc:sldChg chg="modSp add">
        <pc:chgData name="Marek Bobcow" userId="e82258e8-6623-4e54-b03d-49d9c03aaca3" providerId="ADAL" clId="{D3635D72-BD09-4EDD-8297-CD3111B6F529}" dt="2019-04-22T10:20:29.840" v="3072" actId="313"/>
        <pc:sldMkLst>
          <pc:docMk/>
          <pc:sldMk cId="1286308506" sldId="650"/>
        </pc:sldMkLst>
        <pc:spChg chg="mod">
          <ac:chgData name="Marek Bobcow" userId="e82258e8-6623-4e54-b03d-49d9c03aaca3" providerId="ADAL" clId="{D3635D72-BD09-4EDD-8297-CD3111B6F529}" dt="2019-04-15T18:05:51.285" v="1108" actId="20577"/>
          <ac:spMkLst>
            <pc:docMk/>
            <pc:sldMk cId="1286308506" sldId="650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22T10:20:29.840" v="3072" actId="313"/>
          <ac:spMkLst>
            <pc:docMk/>
            <pc:sldMk cId="1286308506" sldId="650"/>
            <ac:spMk id="6" creationId="{D3C925F0-0F5D-47C4-AFE0-9A29FF5FE8D3}"/>
          </ac:spMkLst>
        </pc:spChg>
      </pc:sldChg>
      <pc:sldChg chg="addSp delSp modSp add">
        <pc:chgData name="Marek Bobcow" userId="e82258e8-6623-4e54-b03d-49d9c03aaca3" providerId="ADAL" clId="{D3635D72-BD09-4EDD-8297-CD3111B6F529}" dt="2019-04-21T09:30:15.991" v="2055" actId="13822"/>
        <pc:sldMkLst>
          <pc:docMk/>
          <pc:sldMk cId="817084175" sldId="651"/>
        </pc:sldMkLst>
        <pc:spChg chg="mod">
          <ac:chgData name="Marek Bobcow" userId="e82258e8-6623-4e54-b03d-49d9c03aaca3" providerId="ADAL" clId="{D3635D72-BD09-4EDD-8297-CD3111B6F529}" dt="2019-04-15T18:07:57.936" v="1136" actId="20577"/>
          <ac:spMkLst>
            <pc:docMk/>
            <pc:sldMk cId="817084175" sldId="651"/>
            <ac:spMk id="2" creationId="{57A9F86F-1F31-4121-B16D-2D49E22DA52A}"/>
          </ac:spMkLst>
        </pc:spChg>
        <pc:spChg chg="add del mod">
          <ac:chgData name="Marek Bobcow" userId="e82258e8-6623-4e54-b03d-49d9c03aaca3" providerId="ADAL" clId="{D3635D72-BD09-4EDD-8297-CD3111B6F529}" dt="2019-04-15T18:08:03.852" v="1138" actId="478"/>
          <ac:spMkLst>
            <pc:docMk/>
            <pc:sldMk cId="817084175" sldId="651"/>
            <ac:spMk id="4" creationId="{F442D82A-C405-419C-A801-FF4B0FAA00E8}"/>
          </ac:spMkLst>
        </pc:spChg>
        <pc:spChg chg="del">
          <ac:chgData name="Marek Bobcow" userId="e82258e8-6623-4e54-b03d-49d9c03aaca3" providerId="ADAL" clId="{D3635D72-BD09-4EDD-8297-CD3111B6F529}" dt="2019-04-15T18:08:01.316" v="1137" actId="478"/>
          <ac:spMkLst>
            <pc:docMk/>
            <pc:sldMk cId="817084175" sldId="651"/>
            <ac:spMk id="6" creationId="{D3C925F0-0F5D-47C4-AFE0-9A29FF5FE8D3}"/>
          </ac:spMkLst>
        </pc:spChg>
        <pc:spChg chg="add del mod">
          <ac:chgData name="Marek Bobcow" userId="e82258e8-6623-4e54-b03d-49d9c03aaca3" providerId="ADAL" clId="{D3635D72-BD09-4EDD-8297-CD3111B6F529}" dt="2019-04-15T18:12:37.569" v="1149" actId="478"/>
          <ac:spMkLst>
            <pc:docMk/>
            <pc:sldMk cId="817084175" sldId="651"/>
            <ac:spMk id="11" creationId="{A8B95D4D-F2D6-447C-8F73-2C510CDA908E}"/>
          </ac:spMkLst>
        </pc:spChg>
        <pc:spChg chg="add mod">
          <ac:chgData name="Marek Bobcow" userId="e82258e8-6623-4e54-b03d-49d9c03aaca3" providerId="ADAL" clId="{D3635D72-BD09-4EDD-8297-CD3111B6F529}" dt="2019-04-15T18:14:45.546" v="1179" actId="1076"/>
          <ac:spMkLst>
            <pc:docMk/>
            <pc:sldMk cId="817084175" sldId="651"/>
            <ac:spMk id="12" creationId="{7A26588A-1BC5-4EB9-AD1D-AD8F87196F46}"/>
          </ac:spMkLst>
        </pc:spChg>
        <pc:spChg chg="add mod">
          <ac:chgData name="Marek Bobcow" userId="e82258e8-6623-4e54-b03d-49d9c03aaca3" providerId="ADAL" clId="{D3635D72-BD09-4EDD-8297-CD3111B6F529}" dt="2019-04-21T09:28:11.794" v="2025" actId="1076"/>
          <ac:spMkLst>
            <pc:docMk/>
            <pc:sldMk cId="817084175" sldId="651"/>
            <ac:spMk id="14" creationId="{F2901513-A331-43B1-A507-FB11196E65D1}"/>
          </ac:spMkLst>
        </pc:spChg>
        <pc:spChg chg="add mod">
          <ac:chgData name="Marek Bobcow" userId="e82258e8-6623-4e54-b03d-49d9c03aaca3" providerId="ADAL" clId="{D3635D72-BD09-4EDD-8297-CD3111B6F529}" dt="2019-04-21T09:28:40.078" v="2027" actId="1076"/>
          <ac:spMkLst>
            <pc:docMk/>
            <pc:sldMk cId="817084175" sldId="651"/>
            <ac:spMk id="16" creationId="{014F068A-26E9-44DC-ACB4-5ED61C2E6C48}"/>
          </ac:spMkLst>
        </pc:spChg>
        <pc:spChg chg="add mod">
          <ac:chgData name="Marek Bobcow" userId="e82258e8-6623-4e54-b03d-49d9c03aaca3" providerId="ADAL" clId="{D3635D72-BD09-4EDD-8297-CD3111B6F529}" dt="2019-04-21T09:28:46.545" v="2028" actId="1076"/>
          <ac:spMkLst>
            <pc:docMk/>
            <pc:sldMk cId="817084175" sldId="651"/>
            <ac:spMk id="19" creationId="{C2AF9DD3-C833-4E96-8984-F9628DDA0081}"/>
          </ac:spMkLst>
        </pc:spChg>
        <pc:spChg chg="add del">
          <ac:chgData name="Marek Bobcow" userId="e82258e8-6623-4e54-b03d-49d9c03aaca3" providerId="ADAL" clId="{D3635D72-BD09-4EDD-8297-CD3111B6F529}" dt="2019-04-21T09:29:14.860" v="2031"/>
          <ac:spMkLst>
            <pc:docMk/>
            <pc:sldMk cId="817084175" sldId="651"/>
            <ac:spMk id="20" creationId="{B981263E-7ACA-48C2-8E51-FA828337E0ED}"/>
          </ac:spMkLst>
        </pc:spChg>
        <pc:spChg chg="add mod">
          <ac:chgData name="Marek Bobcow" userId="e82258e8-6623-4e54-b03d-49d9c03aaca3" providerId="ADAL" clId="{D3635D72-BD09-4EDD-8297-CD3111B6F529}" dt="2019-04-21T09:29:58.205" v="2049" actId="14100"/>
          <ac:spMkLst>
            <pc:docMk/>
            <pc:sldMk cId="817084175" sldId="651"/>
            <ac:spMk id="23" creationId="{F70A9239-DF2C-4CB9-9E76-693E8CF284B7}"/>
          </ac:spMkLst>
        </pc:spChg>
        <pc:spChg chg="add mod">
          <ac:chgData name="Marek Bobcow" userId="e82258e8-6623-4e54-b03d-49d9c03aaca3" providerId="ADAL" clId="{D3635D72-BD09-4EDD-8297-CD3111B6F529}" dt="2019-04-21T09:28:28.207" v="2026" actId="1076"/>
          <ac:spMkLst>
            <pc:docMk/>
            <pc:sldMk cId="817084175" sldId="651"/>
            <ac:spMk id="26" creationId="{C9110620-0233-427B-86CE-09BE31D1D5D8}"/>
          </ac:spMkLst>
        </pc:spChg>
        <pc:graphicFrameChg chg="add mod modGraphic">
          <ac:chgData name="Marek Bobcow" userId="e82258e8-6623-4e54-b03d-49d9c03aaca3" providerId="ADAL" clId="{D3635D72-BD09-4EDD-8297-CD3111B6F529}" dt="2019-04-21T09:28:52.559" v="2029" actId="114"/>
          <ac:graphicFrameMkLst>
            <pc:docMk/>
            <pc:sldMk cId="817084175" sldId="651"/>
            <ac:graphicFrameMk id="9" creationId="{85AD17A0-CAD9-4852-A044-16D9EEAF823D}"/>
          </ac:graphicFrameMkLst>
        </pc:graphicFrameChg>
        <pc:cxnChg chg="add mod">
          <ac:chgData name="Marek Bobcow" userId="e82258e8-6623-4e54-b03d-49d9c03aaca3" providerId="ADAL" clId="{D3635D72-BD09-4EDD-8297-CD3111B6F529}" dt="2019-04-15T18:12:06.202" v="1142" actId="13822"/>
          <ac:cxnSpMkLst>
            <pc:docMk/>
            <pc:sldMk cId="817084175" sldId="651"/>
            <ac:cxnSpMk id="10" creationId="{6805292B-D267-4A36-95C6-0E0D34909DD2}"/>
          </ac:cxnSpMkLst>
        </pc:cxnChg>
        <pc:cxnChg chg="add mod">
          <ac:chgData name="Marek Bobcow" userId="e82258e8-6623-4e54-b03d-49d9c03aaca3" providerId="ADAL" clId="{D3635D72-BD09-4EDD-8297-CD3111B6F529}" dt="2019-04-21T09:28:11.794" v="2025" actId="1076"/>
          <ac:cxnSpMkLst>
            <pc:docMk/>
            <pc:sldMk cId="817084175" sldId="651"/>
            <ac:cxnSpMk id="13" creationId="{D7D36CF6-95AB-4C88-94F9-C763216DDEBE}"/>
          </ac:cxnSpMkLst>
        </pc:cxnChg>
        <pc:cxnChg chg="add mod">
          <ac:chgData name="Marek Bobcow" userId="e82258e8-6623-4e54-b03d-49d9c03aaca3" providerId="ADAL" clId="{D3635D72-BD09-4EDD-8297-CD3111B6F529}" dt="2019-04-21T09:28:40.078" v="2027" actId="1076"/>
          <ac:cxnSpMkLst>
            <pc:docMk/>
            <pc:sldMk cId="817084175" sldId="651"/>
            <ac:cxnSpMk id="15" creationId="{8ED68154-E48E-4D06-B89B-C739D5A50916}"/>
          </ac:cxnSpMkLst>
        </pc:cxnChg>
        <pc:cxnChg chg="add del">
          <ac:chgData name="Marek Bobcow" userId="e82258e8-6623-4e54-b03d-49d9c03aaca3" providerId="ADAL" clId="{D3635D72-BD09-4EDD-8297-CD3111B6F529}" dt="2019-04-21T09:29:14.860" v="2031"/>
          <ac:cxnSpMkLst>
            <pc:docMk/>
            <pc:sldMk cId="817084175" sldId="651"/>
            <ac:cxnSpMk id="17" creationId="{E66D6F37-DBE4-4667-888A-BC4D59112CE1}"/>
          </ac:cxnSpMkLst>
        </pc:cxnChg>
        <pc:cxnChg chg="add mod">
          <ac:chgData name="Marek Bobcow" userId="e82258e8-6623-4e54-b03d-49d9c03aaca3" providerId="ADAL" clId="{D3635D72-BD09-4EDD-8297-CD3111B6F529}" dt="2019-04-21T09:28:46.545" v="2028" actId="1076"/>
          <ac:cxnSpMkLst>
            <pc:docMk/>
            <pc:sldMk cId="817084175" sldId="651"/>
            <ac:cxnSpMk id="18" creationId="{DE06523C-D533-483C-A199-4D50540074A0}"/>
          </ac:cxnSpMkLst>
        </pc:cxnChg>
        <pc:cxnChg chg="add mod">
          <ac:chgData name="Marek Bobcow" userId="e82258e8-6623-4e54-b03d-49d9c03aaca3" providerId="ADAL" clId="{D3635D72-BD09-4EDD-8297-CD3111B6F529}" dt="2019-04-21T09:30:15.991" v="2055" actId="13822"/>
          <ac:cxnSpMkLst>
            <pc:docMk/>
            <pc:sldMk cId="817084175" sldId="651"/>
            <ac:cxnSpMk id="21" creationId="{9E58F3F2-DAE2-4687-AA70-27F4163AA65A}"/>
          </ac:cxnSpMkLst>
        </pc:cxnChg>
        <pc:cxnChg chg="add mod">
          <ac:chgData name="Marek Bobcow" userId="e82258e8-6623-4e54-b03d-49d9c03aaca3" providerId="ADAL" clId="{D3635D72-BD09-4EDD-8297-CD3111B6F529}" dt="2019-04-21T09:28:46.545" v="2028" actId="1076"/>
          <ac:cxnSpMkLst>
            <pc:docMk/>
            <pc:sldMk cId="817084175" sldId="651"/>
            <ac:cxnSpMk id="22" creationId="{64D97268-D956-4A86-BDE8-97FCD3B1268F}"/>
          </ac:cxnSpMkLst>
        </pc:cxnChg>
        <pc:cxnChg chg="add mod">
          <ac:chgData name="Marek Bobcow" userId="e82258e8-6623-4e54-b03d-49d9c03aaca3" providerId="ADAL" clId="{D3635D72-BD09-4EDD-8297-CD3111B6F529}" dt="2019-04-21T09:28:28.207" v="2026" actId="1076"/>
          <ac:cxnSpMkLst>
            <pc:docMk/>
            <pc:sldMk cId="817084175" sldId="651"/>
            <ac:cxnSpMk id="25" creationId="{562EC933-F0DF-4630-A85A-EB018DB0794A}"/>
          </ac:cxnSpMkLst>
        </pc:cxnChg>
      </pc:sldChg>
      <pc:sldChg chg="modSp add ord">
        <pc:chgData name="Marek Bobcow" userId="e82258e8-6623-4e54-b03d-49d9c03aaca3" providerId="ADAL" clId="{D3635D72-BD09-4EDD-8297-CD3111B6F529}" dt="2019-04-15T18:18:53.919" v="1252" actId="20577"/>
        <pc:sldMkLst>
          <pc:docMk/>
          <pc:sldMk cId="1843775814" sldId="652"/>
        </pc:sldMkLst>
        <pc:spChg chg="mod">
          <ac:chgData name="Marek Bobcow" userId="e82258e8-6623-4e54-b03d-49d9c03aaca3" providerId="ADAL" clId="{D3635D72-BD09-4EDD-8297-CD3111B6F529}" dt="2019-04-15T18:18:53.919" v="1252" actId="20577"/>
          <ac:spMkLst>
            <pc:docMk/>
            <pc:sldMk cId="1843775814" sldId="652"/>
            <ac:spMk id="2" creationId="{57A9F86F-1F31-4121-B16D-2D49E22DA52A}"/>
          </ac:spMkLst>
        </pc:spChg>
      </pc:sldChg>
      <pc:sldChg chg="modSp add ord">
        <pc:chgData name="Marek Bobcow" userId="e82258e8-6623-4e54-b03d-49d9c03aaca3" providerId="ADAL" clId="{D3635D72-BD09-4EDD-8297-CD3111B6F529}" dt="2019-04-15T18:22:16.119" v="1443" actId="20577"/>
        <pc:sldMkLst>
          <pc:docMk/>
          <pc:sldMk cId="4274372415" sldId="653"/>
        </pc:sldMkLst>
        <pc:spChg chg="mod">
          <ac:chgData name="Marek Bobcow" userId="e82258e8-6623-4e54-b03d-49d9c03aaca3" providerId="ADAL" clId="{D3635D72-BD09-4EDD-8297-CD3111B6F529}" dt="2019-04-15T18:22:16.119" v="1443" actId="20577"/>
          <ac:spMkLst>
            <pc:docMk/>
            <pc:sldMk cId="4274372415" sldId="653"/>
            <ac:spMk id="2" creationId="{57A9F86F-1F31-4121-B16D-2D49E22DA52A}"/>
          </ac:spMkLst>
        </pc:spChg>
        <pc:spChg chg="mod">
          <ac:chgData name="Marek Bobcow" userId="e82258e8-6623-4e54-b03d-49d9c03aaca3" providerId="ADAL" clId="{D3635D72-BD09-4EDD-8297-CD3111B6F529}" dt="2019-04-15T18:21:36.319" v="1433" actId="20577"/>
          <ac:spMkLst>
            <pc:docMk/>
            <pc:sldMk cId="4274372415" sldId="653"/>
            <ac:spMk id="6" creationId="{D3C925F0-0F5D-47C4-AFE0-9A29FF5FE8D3}"/>
          </ac:spMkLst>
        </pc:spChg>
      </pc:sldChg>
      <pc:sldChg chg="modSp add">
        <pc:chgData name="Marek Bobcow" userId="e82258e8-6623-4e54-b03d-49d9c03aaca3" providerId="ADAL" clId="{D3635D72-BD09-4EDD-8297-CD3111B6F529}" dt="2019-04-22T12:09:47.449" v="3864" actId="20577"/>
        <pc:sldMkLst>
          <pc:docMk/>
          <pc:sldMk cId="147376300" sldId="715"/>
        </pc:sldMkLst>
        <pc:spChg chg="mod">
          <ac:chgData name="Marek Bobcow" userId="e82258e8-6623-4e54-b03d-49d9c03aaca3" providerId="ADAL" clId="{D3635D72-BD09-4EDD-8297-CD3111B6F529}" dt="2019-04-22T12:09:47.449" v="3864" actId="20577"/>
          <ac:spMkLst>
            <pc:docMk/>
            <pc:sldMk cId="147376300" sldId="715"/>
            <ac:spMk id="2" creationId="{57A9F86F-1F31-4121-B16D-2D49E22DA52A}"/>
          </ac:spMkLst>
        </pc:spChg>
      </pc:sldChg>
      <pc:sldChg chg="add">
        <pc:chgData name="Marek Bobcow" userId="e82258e8-6623-4e54-b03d-49d9c03aaca3" providerId="ADAL" clId="{D3635D72-BD09-4EDD-8297-CD3111B6F529}" dt="2019-05-01T12:29:59.200" v="6078"/>
        <pc:sldMkLst>
          <pc:docMk/>
          <pc:sldMk cId="660192112" sldId="721"/>
        </pc:sldMkLst>
      </pc:sldChg>
    </pc:docChg>
  </pc:docChgLst>
  <pc:docChgLst>
    <pc:chgData name="serafin.piotr1989@outlook.com" userId="S::urn:spo:guest#serafin.piotr1989@outlook.com::" providerId="AD" clId="Web-{05906C48-8757-47B2-8341-73C5C7173CE0}"/>
    <pc:docChg chg="modSld">
      <pc:chgData name="serafin.piotr1989@outlook.com" userId="S::urn:spo:guest#serafin.piotr1989@outlook.com::" providerId="AD" clId="Web-{05906C48-8757-47B2-8341-73C5C7173CE0}" dt="2019-05-21T21:27:58.787" v="121" actId="1076"/>
      <pc:docMkLst>
        <pc:docMk/>
      </pc:docMkLst>
      <pc:sldChg chg="addSp delSp modSp">
        <pc:chgData name="serafin.piotr1989@outlook.com" userId="S::urn:spo:guest#serafin.piotr1989@outlook.com::" providerId="AD" clId="Web-{05906C48-8757-47B2-8341-73C5C7173CE0}" dt="2019-05-21T21:20:23.068" v="27" actId="1076"/>
        <pc:sldMkLst>
          <pc:docMk/>
          <pc:sldMk cId="4199204387" sldId="777"/>
        </pc:sldMkLst>
        <pc:picChg chg="add mod">
          <ac:chgData name="serafin.piotr1989@outlook.com" userId="S::urn:spo:guest#serafin.piotr1989@outlook.com::" providerId="AD" clId="Web-{05906C48-8757-47B2-8341-73C5C7173CE0}" dt="2019-05-21T21:20:23.068" v="27" actId="1076"/>
          <ac:picMkLst>
            <pc:docMk/>
            <pc:sldMk cId="4199204387" sldId="777"/>
            <ac:picMk id="3" creationId="{09C6C3AE-A294-4EA6-B4C3-08B353ECF1B3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52.709" v="23"/>
          <ac:picMkLst>
            <pc:docMk/>
            <pc:sldMk cId="4199204387" sldId="777"/>
            <ac:picMk id="4" creationId="{C645CC49-F1F6-4A59-BA15-0DA3D2B31E8C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7:58.787" v="121" actId="1076"/>
        <pc:sldMkLst>
          <pc:docMk/>
          <pc:sldMk cId="3981821161" sldId="778"/>
        </pc:sldMkLst>
        <pc:picChg chg="add mod">
          <ac:chgData name="serafin.piotr1989@outlook.com" userId="S::urn:spo:guest#serafin.piotr1989@outlook.com::" providerId="AD" clId="Web-{05906C48-8757-47B2-8341-73C5C7173CE0}" dt="2019-05-21T21:27:58.787" v="121" actId="1076"/>
          <ac:picMkLst>
            <pc:docMk/>
            <pc:sldMk cId="3981821161" sldId="778"/>
            <ac:picMk id="3" creationId="{CB977F36-33B7-4530-8F54-DF29FD9C5C2B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49.553" v="22"/>
          <ac:picMkLst>
            <pc:docMk/>
            <pc:sldMk cId="3981821161" sldId="778"/>
            <ac:picMk id="4" creationId="{1023DD1F-0575-48A0-A6BA-C402D847B50A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7:46.365" v="118" actId="1076"/>
        <pc:sldMkLst>
          <pc:docMk/>
          <pc:sldMk cId="3299978612" sldId="779"/>
        </pc:sldMkLst>
        <pc:picChg chg="add mod">
          <ac:chgData name="serafin.piotr1989@outlook.com" userId="S::urn:spo:guest#serafin.piotr1989@outlook.com::" providerId="AD" clId="Web-{05906C48-8757-47B2-8341-73C5C7173CE0}" dt="2019-05-21T21:27:46.365" v="118" actId="1076"/>
          <ac:picMkLst>
            <pc:docMk/>
            <pc:sldMk cId="3299978612" sldId="779"/>
            <ac:picMk id="3" creationId="{3954ABD8-D70A-40E3-9446-F4107CC7105D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46.381" v="21"/>
          <ac:picMkLst>
            <pc:docMk/>
            <pc:sldMk cId="3299978612" sldId="779"/>
            <ac:picMk id="4" creationId="{28F36CC5-CD0E-44F1-8C47-046F2ABE77AB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7:34.272" v="115" actId="1076"/>
        <pc:sldMkLst>
          <pc:docMk/>
          <pc:sldMk cId="1067953353" sldId="780"/>
        </pc:sldMkLst>
        <pc:picChg chg="add mod">
          <ac:chgData name="serafin.piotr1989@outlook.com" userId="S::urn:spo:guest#serafin.piotr1989@outlook.com::" providerId="AD" clId="Web-{05906C48-8757-47B2-8341-73C5C7173CE0}" dt="2019-05-21T21:27:34.272" v="115" actId="1076"/>
          <ac:picMkLst>
            <pc:docMk/>
            <pc:sldMk cId="1067953353" sldId="780"/>
            <ac:picMk id="3" creationId="{66444244-D89E-4700-AE94-B9A239E83B6C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40.740" v="20"/>
          <ac:picMkLst>
            <pc:docMk/>
            <pc:sldMk cId="1067953353" sldId="780"/>
            <ac:picMk id="4" creationId="{2C33A908-98F4-4427-B2D9-2C3F0928D5F6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7:26.881" v="112" actId="1076"/>
        <pc:sldMkLst>
          <pc:docMk/>
          <pc:sldMk cId="1630860910" sldId="781"/>
        </pc:sldMkLst>
        <pc:picChg chg="add mod">
          <ac:chgData name="serafin.piotr1989@outlook.com" userId="S::urn:spo:guest#serafin.piotr1989@outlook.com::" providerId="AD" clId="Web-{05906C48-8757-47B2-8341-73C5C7173CE0}" dt="2019-05-21T21:27:26.881" v="112" actId="1076"/>
          <ac:picMkLst>
            <pc:docMk/>
            <pc:sldMk cId="1630860910" sldId="781"/>
            <ac:picMk id="3" creationId="{3EF64485-2328-4F74-9D12-5FB2908A8D77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37.568" v="19"/>
          <ac:picMkLst>
            <pc:docMk/>
            <pc:sldMk cId="1630860910" sldId="781"/>
            <ac:picMk id="4" creationId="{BA6A14BC-0C59-45F7-A43F-C56F02412D65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5:14.959" v="83" actId="1076"/>
        <pc:sldMkLst>
          <pc:docMk/>
          <pc:sldMk cId="1098083598" sldId="782"/>
        </pc:sldMkLst>
        <pc:picChg chg="add mod">
          <ac:chgData name="serafin.piotr1989@outlook.com" userId="S::urn:spo:guest#serafin.piotr1989@outlook.com::" providerId="AD" clId="Web-{05906C48-8757-47B2-8341-73C5C7173CE0}" dt="2019-05-21T21:25:14.959" v="83" actId="1076"/>
          <ac:picMkLst>
            <pc:docMk/>
            <pc:sldMk cId="1098083598" sldId="782"/>
            <ac:picMk id="3" creationId="{DE8FE04D-EE51-4F13-98C0-561747936F22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04.068" v="10"/>
          <ac:picMkLst>
            <pc:docMk/>
            <pc:sldMk cId="1098083598" sldId="782"/>
            <ac:picMk id="4" creationId="{2BDD8F09-8223-4585-9EC2-AF72816377AC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7:08.068" v="109" actId="1076"/>
        <pc:sldMkLst>
          <pc:docMk/>
          <pc:sldMk cId="452754735" sldId="783"/>
        </pc:sldMkLst>
        <pc:picChg chg="add mod">
          <ac:chgData name="serafin.piotr1989@outlook.com" userId="S::urn:spo:guest#serafin.piotr1989@outlook.com::" providerId="AD" clId="Web-{05906C48-8757-47B2-8341-73C5C7173CE0}" dt="2019-05-21T21:27:08.068" v="109" actId="1076"/>
          <ac:picMkLst>
            <pc:docMk/>
            <pc:sldMk cId="452754735" sldId="783"/>
            <ac:picMk id="3" creationId="{5E4EB9E6-C70D-45AC-8721-C38FBD732E35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31.287" v="18"/>
          <ac:picMkLst>
            <pc:docMk/>
            <pc:sldMk cId="452754735" sldId="783"/>
            <ac:picMk id="4" creationId="{6AAAA652-14B1-4EB6-80B1-56ABB39C7D02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6:50.943" v="104" actId="1076"/>
        <pc:sldMkLst>
          <pc:docMk/>
          <pc:sldMk cId="2609498874" sldId="784"/>
        </pc:sldMkLst>
        <pc:picChg chg="add mod">
          <ac:chgData name="serafin.piotr1989@outlook.com" userId="S::urn:spo:guest#serafin.piotr1989@outlook.com::" providerId="AD" clId="Web-{05906C48-8757-47B2-8341-73C5C7173CE0}" dt="2019-05-21T21:26:50.943" v="104" actId="1076"/>
          <ac:picMkLst>
            <pc:docMk/>
            <pc:sldMk cId="2609498874" sldId="784"/>
            <ac:picMk id="3" creationId="{C1EF4338-636A-4D9A-AE16-7134B9E77609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27.584" v="17"/>
          <ac:picMkLst>
            <pc:docMk/>
            <pc:sldMk cId="2609498874" sldId="784"/>
            <ac:picMk id="4" creationId="{668F152B-855D-431D-B722-EBEAD7872C10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6:27.412" v="101" actId="1076"/>
        <pc:sldMkLst>
          <pc:docMk/>
          <pc:sldMk cId="4259993116" sldId="785"/>
        </pc:sldMkLst>
        <pc:picChg chg="add mod">
          <ac:chgData name="serafin.piotr1989@outlook.com" userId="S::urn:spo:guest#serafin.piotr1989@outlook.com::" providerId="AD" clId="Web-{05906C48-8757-47B2-8341-73C5C7173CE0}" dt="2019-05-21T21:26:27.412" v="101" actId="1076"/>
          <ac:picMkLst>
            <pc:docMk/>
            <pc:sldMk cId="4259993116" sldId="785"/>
            <ac:picMk id="3" creationId="{53AC620B-6DD9-4AEF-A2D5-6F2968974C15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24.349" v="16"/>
          <ac:picMkLst>
            <pc:docMk/>
            <pc:sldMk cId="4259993116" sldId="785"/>
            <ac:picMk id="4" creationId="{477844F9-3730-4332-B228-5A8508310A8F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6:15.693" v="98" actId="1076"/>
        <pc:sldMkLst>
          <pc:docMk/>
          <pc:sldMk cId="2785366196" sldId="786"/>
        </pc:sldMkLst>
        <pc:picChg chg="add mod">
          <ac:chgData name="serafin.piotr1989@outlook.com" userId="S::urn:spo:guest#serafin.piotr1989@outlook.com::" providerId="AD" clId="Web-{05906C48-8757-47B2-8341-73C5C7173CE0}" dt="2019-05-21T21:26:15.693" v="98" actId="1076"/>
          <ac:picMkLst>
            <pc:docMk/>
            <pc:sldMk cId="2785366196" sldId="786"/>
            <ac:picMk id="3" creationId="{5C1EFD7D-8E28-48E9-978D-55E2D1231ACA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21.178" v="15"/>
          <ac:picMkLst>
            <pc:docMk/>
            <pc:sldMk cId="2785366196" sldId="786"/>
            <ac:picMk id="4" creationId="{29C71CC4-A06A-450D-8DAC-984420C734AF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5:57.662" v="95" actId="1076"/>
        <pc:sldMkLst>
          <pc:docMk/>
          <pc:sldMk cId="30775605" sldId="787"/>
        </pc:sldMkLst>
        <pc:picChg chg="add mod">
          <ac:chgData name="serafin.piotr1989@outlook.com" userId="S::urn:spo:guest#serafin.piotr1989@outlook.com::" providerId="AD" clId="Web-{05906C48-8757-47B2-8341-73C5C7173CE0}" dt="2019-05-21T21:25:57.662" v="95" actId="1076"/>
          <ac:picMkLst>
            <pc:docMk/>
            <pc:sldMk cId="30775605" sldId="787"/>
            <ac:picMk id="3" creationId="{52E2CFA1-7B19-47D2-9220-36135047BFB8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17.506" v="14"/>
          <ac:picMkLst>
            <pc:docMk/>
            <pc:sldMk cId="30775605" sldId="787"/>
            <ac:picMk id="4" creationId="{66987AB7-6DDC-4B89-A560-DB08C2C9A999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5:47.678" v="92" actId="1076"/>
        <pc:sldMkLst>
          <pc:docMk/>
          <pc:sldMk cId="3804027610" sldId="788"/>
        </pc:sldMkLst>
        <pc:picChg chg="add mod">
          <ac:chgData name="serafin.piotr1989@outlook.com" userId="S::urn:spo:guest#serafin.piotr1989@outlook.com::" providerId="AD" clId="Web-{05906C48-8757-47B2-8341-73C5C7173CE0}" dt="2019-05-21T21:25:47.678" v="92" actId="1076"/>
          <ac:picMkLst>
            <pc:docMk/>
            <pc:sldMk cId="3804027610" sldId="788"/>
            <ac:picMk id="3" creationId="{3DB6A610-AC0A-4F15-9132-C954BCF2552F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14.349" v="13"/>
          <ac:picMkLst>
            <pc:docMk/>
            <pc:sldMk cId="3804027610" sldId="788"/>
            <ac:picMk id="4" creationId="{BB862CC1-76CE-4AE9-AC68-2ACFD4D05F68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5:36.631" v="89" actId="1076"/>
        <pc:sldMkLst>
          <pc:docMk/>
          <pc:sldMk cId="399014400" sldId="789"/>
        </pc:sldMkLst>
        <pc:picChg chg="add mod">
          <ac:chgData name="serafin.piotr1989@outlook.com" userId="S::urn:spo:guest#serafin.piotr1989@outlook.com::" providerId="AD" clId="Web-{05906C48-8757-47B2-8341-73C5C7173CE0}" dt="2019-05-21T21:25:36.631" v="89" actId="1076"/>
          <ac:picMkLst>
            <pc:docMk/>
            <pc:sldMk cId="399014400" sldId="789"/>
            <ac:picMk id="3" creationId="{9FCC5684-908A-4624-AA04-8CCECD11A96E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10.912" v="12"/>
          <ac:picMkLst>
            <pc:docMk/>
            <pc:sldMk cId="399014400" sldId="789"/>
            <ac:picMk id="4" creationId="{4DC19C6F-8CD2-4FD6-957C-752DAD64EA65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5:25.834" v="86" actId="1076"/>
        <pc:sldMkLst>
          <pc:docMk/>
          <pc:sldMk cId="2854254799" sldId="790"/>
        </pc:sldMkLst>
        <pc:picChg chg="add mod">
          <ac:chgData name="serafin.piotr1989@outlook.com" userId="S::urn:spo:guest#serafin.piotr1989@outlook.com::" providerId="AD" clId="Web-{05906C48-8757-47B2-8341-73C5C7173CE0}" dt="2019-05-21T21:25:25.834" v="86" actId="1076"/>
          <ac:picMkLst>
            <pc:docMk/>
            <pc:sldMk cId="2854254799" sldId="790"/>
            <ac:picMk id="3" creationId="{43A637E1-F2E9-49DB-9326-88C2105E31F9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8:07.099" v="11"/>
          <ac:picMkLst>
            <pc:docMk/>
            <pc:sldMk cId="2854254799" sldId="790"/>
            <ac:picMk id="4" creationId="{BA528278-1BA3-48D3-B492-1DC280034B08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59.928" v="80" actId="1076"/>
        <pc:sldMkLst>
          <pc:docMk/>
          <pc:sldMk cId="3352518740" sldId="791"/>
        </pc:sldMkLst>
        <pc:picChg chg="add mod">
          <ac:chgData name="serafin.piotr1989@outlook.com" userId="S::urn:spo:guest#serafin.piotr1989@outlook.com::" providerId="AD" clId="Web-{05906C48-8757-47B2-8341-73C5C7173CE0}" dt="2019-05-21T21:24:59.928" v="80" actId="1076"/>
          <ac:picMkLst>
            <pc:docMk/>
            <pc:sldMk cId="3352518740" sldId="791"/>
            <ac:picMk id="3" creationId="{57E7A98B-9F25-4DCE-ACC8-881E64F43B54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59.537" v="9"/>
          <ac:picMkLst>
            <pc:docMk/>
            <pc:sldMk cId="3352518740" sldId="791"/>
            <ac:picMk id="4" creationId="{41A14A83-671F-4479-BBC0-61FA33E7EE49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47.615" v="77" actId="1076"/>
        <pc:sldMkLst>
          <pc:docMk/>
          <pc:sldMk cId="4071468038" sldId="792"/>
        </pc:sldMkLst>
        <pc:picChg chg="add mod">
          <ac:chgData name="serafin.piotr1989@outlook.com" userId="S::urn:spo:guest#serafin.piotr1989@outlook.com::" providerId="AD" clId="Web-{05906C48-8757-47B2-8341-73C5C7173CE0}" dt="2019-05-21T21:24:47.615" v="77" actId="1076"/>
          <ac:picMkLst>
            <pc:docMk/>
            <pc:sldMk cId="4071468038" sldId="792"/>
            <ac:picMk id="3" creationId="{7B6C0C19-992A-4F23-B2D3-F95AE1E2F50D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56.021" v="8"/>
          <ac:picMkLst>
            <pc:docMk/>
            <pc:sldMk cId="4071468038" sldId="792"/>
            <ac:picMk id="4" creationId="{5DA70A9D-0829-4986-AB31-241366D6E750}"/>
          </ac:picMkLst>
        </pc:picChg>
        <pc:picChg chg="add del mod">
          <ac:chgData name="serafin.piotr1989@outlook.com" userId="S::urn:spo:guest#serafin.piotr1989@outlook.com::" providerId="AD" clId="Web-{05906C48-8757-47B2-8341-73C5C7173CE0}" dt="2019-05-21T21:22:30.896" v="44"/>
          <ac:picMkLst>
            <pc:docMk/>
            <pc:sldMk cId="4071468038" sldId="792"/>
            <ac:picMk id="6" creationId="{69FA2DD5-BFC4-48F1-B506-7C56D4BE7CA9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35.912" v="74" actId="1076"/>
        <pc:sldMkLst>
          <pc:docMk/>
          <pc:sldMk cId="1526016457" sldId="793"/>
        </pc:sldMkLst>
        <pc:picChg chg="add mod">
          <ac:chgData name="serafin.piotr1989@outlook.com" userId="S::urn:spo:guest#serafin.piotr1989@outlook.com::" providerId="AD" clId="Web-{05906C48-8757-47B2-8341-73C5C7173CE0}" dt="2019-05-21T21:24:35.912" v="74" actId="1076"/>
          <ac:picMkLst>
            <pc:docMk/>
            <pc:sldMk cId="1526016457" sldId="793"/>
            <ac:picMk id="3" creationId="{F71140F0-4458-436C-84AD-8A9EEEDE0BA5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53.365" v="7"/>
          <ac:picMkLst>
            <pc:docMk/>
            <pc:sldMk cId="1526016457" sldId="793"/>
            <ac:picMk id="4" creationId="{16F35C4C-EDD4-4F3A-A631-750DD7C1A7D8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24.897" v="71" actId="1076"/>
        <pc:sldMkLst>
          <pc:docMk/>
          <pc:sldMk cId="4244683795" sldId="794"/>
        </pc:sldMkLst>
        <pc:picChg chg="add mod">
          <ac:chgData name="serafin.piotr1989@outlook.com" userId="S::urn:spo:guest#serafin.piotr1989@outlook.com::" providerId="AD" clId="Web-{05906C48-8757-47B2-8341-73C5C7173CE0}" dt="2019-05-21T21:24:24.897" v="71" actId="1076"/>
          <ac:picMkLst>
            <pc:docMk/>
            <pc:sldMk cId="4244683795" sldId="794"/>
            <ac:picMk id="3" creationId="{098A55C7-2008-4D36-88C5-7A3065209F4C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49.974" v="6"/>
          <ac:picMkLst>
            <pc:docMk/>
            <pc:sldMk cId="4244683795" sldId="794"/>
            <ac:picMk id="4" creationId="{DFFD2274-18E4-43F0-9FE4-2943396F0D6C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14.021" v="68" actId="1076"/>
        <pc:sldMkLst>
          <pc:docMk/>
          <pc:sldMk cId="896502358" sldId="795"/>
        </pc:sldMkLst>
        <pc:picChg chg="add mod">
          <ac:chgData name="serafin.piotr1989@outlook.com" userId="S::urn:spo:guest#serafin.piotr1989@outlook.com::" providerId="AD" clId="Web-{05906C48-8757-47B2-8341-73C5C7173CE0}" dt="2019-05-21T21:24:14.021" v="68" actId="1076"/>
          <ac:picMkLst>
            <pc:docMk/>
            <pc:sldMk cId="896502358" sldId="795"/>
            <ac:picMk id="3" creationId="{AB8FCCEB-C1E7-4A51-8D7E-7792F1F6178C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46.881" v="5"/>
          <ac:picMkLst>
            <pc:docMk/>
            <pc:sldMk cId="896502358" sldId="795"/>
            <ac:picMk id="4" creationId="{DA07B4CB-2DB0-4BDB-A1D0-8BAA536201EE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3:52.287" v="62" actId="14100"/>
        <pc:sldMkLst>
          <pc:docMk/>
          <pc:sldMk cId="3123958041" sldId="796"/>
        </pc:sldMkLst>
        <pc:picChg chg="add mod">
          <ac:chgData name="serafin.piotr1989@outlook.com" userId="S::urn:spo:guest#serafin.piotr1989@outlook.com::" providerId="AD" clId="Web-{05906C48-8757-47B2-8341-73C5C7173CE0}" dt="2019-05-21T21:23:52.287" v="62" actId="14100"/>
          <ac:picMkLst>
            <pc:docMk/>
            <pc:sldMk cId="3123958041" sldId="796"/>
            <ac:picMk id="3" creationId="{0EBAE946-29D7-4FAA-BCE4-6559716F49F0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40.178" v="3"/>
          <ac:picMkLst>
            <pc:docMk/>
            <pc:sldMk cId="3123958041" sldId="796"/>
            <ac:picMk id="4" creationId="{16943F00-7138-45F4-963E-D1009C4C475E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4:02.834" v="65" actId="1076"/>
        <pc:sldMkLst>
          <pc:docMk/>
          <pc:sldMk cId="523588124" sldId="797"/>
        </pc:sldMkLst>
        <pc:picChg chg="add mod">
          <ac:chgData name="serafin.piotr1989@outlook.com" userId="S::urn:spo:guest#serafin.piotr1989@outlook.com::" providerId="AD" clId="Web-{05906C48-8757-47B2-8341-73C5C7173CE0}" dt="2019-05-21T21:24:02.834" v="65" actId="1076"/>
          <ac:picMkLst>
            <pc:docMk/>
            <pc:sldMk cId="523588124" sldId="797"/>
            <ac:picMk id="3" creationId="{1F5008CA-7620-475E-9294-2B62549DF907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43.599" v="4"/>
          <ac:picMkLst>
            <pc:docMk/>
            <pc:sldMk cId="523588124" sldId="797"/>
            <ac:picMk id="4" creationId="{9D580C82-E240-41A0-B92E-6BEA66DA1E55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3:36.615" v="58" actId="14100"/>
        <pc:sldMkLst>
          <pc:docMk/>
          <pc:sldMk cId="3702456973" sldId="798"/>
        </pc:sldMkLst>
        <pc:picChg chg="add mod">
          <ac:chgData name="serafin.piotr1989@outlook.com" userId="S::urn:spo:guest#serafin.piotr1989@outlook.com::" providerId="AD" clId="Web-{05906C48-8757-47B2-8341-73C5C7173CE0}" dt="2019-05-21T21:23:36.615" v="58" actId="14100"/>
          <ac:picMkLst>
            <pc:docMk/>
            <pc:sldMk cId="3702456973" sldId="798"/>
            <ac:picMk id="3" creationId="{9699C11D-1BD8-49E4-B9C1-1D340AAA1369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36.131" v="2"/>
          <ac:picMkLst>
            <pc:docMk/>
            <pc:sldMk cId="3702456973" sldId="798"/>
            <ac:picMk id="4" creationId="{C4C5698E-F05F-41E7-A769-CC65AAEEFBB9}"/>
          </ac:picMkLst>
        </pc:picChg>
      </pc:sldChg>
      <pc:sldChg chg="addSp delSp modSp">
        <pc:chgData name="serafin.piotr1989@outlook.com" userId="S::urn:spo:guest#serafin.piotr1989@outlook.com::" providerId="AD" clId="Web-{05906C48-8757-47B2-8341-73C5C7173CE0}" dt="2019-05-21T21:23:27.771" v="56" actId="1076"/>
        <pc:sldMkLst>
          <pc:docMk/>
          <pc:sldMk cId="234506541" sldId="799"/>
        </pc:sldMkLst>
        <pc:picChg chg="add mod">
          <ac:chgData name="serafin.piotr1989@outlook.com" userId="S::urn:spo:guest#serafin.piotr1989@outlook.com::" providerId="AD" clId="Web-{05906C48-8757-47B2-8341-73C5C7173CE0}" dt="2019-05-21T21:23:27.771" v="56" actId="1076"/>
          <ac:picMkLst>
            <pc:docMk/>
            <pc:sldMk cId="234506541" sldId="799"/>
            <ac:picMk id="3" creationId="{C33DDBAA-83B8-488C-BF5F-7B4EBC0B9EF7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28.459" v="0"/>
          <ac:picMkLst>
            <pc:docMk/>
            <pc:sldMk cId="234506541" sldId="799"/>
            <ac:picMk id="4" creationId="{7E7F5626-5A6F-4C11-8597-C98970040B4D}"/>
          </ac:picMkLst>
        </pc:picChg>
        <pc:picChg chg="del">
          <ac:chgData name="serafin.piotr1989@outlook.com" userId="S::urn:spo:guest#serafin.piotr1989@outlook.com::" providerId="AD" clId="Web-{05906C48-8757-47B2-8341-73C5C7173CE0}" dt="2019-05-21T21:17:31.193" v="1"/>
          <ac:picMkLst>
            <pc:docMk/>
            <pc:sldMk cId="234506541" sldId="799"/>
            <ac:picMk id="6" creationId="{43A49F17-4B41-4C9B-9A0E-48419F971CC6}"/>
          </ac:picMkLst>
        </pc:picChg>
      </pc:sldChg>
    </pc:docChg>
  </pc:docChgLst>
  <pc:docChgLst>
    <pc:chgData name="serafin.piotr1989@outlook.com" userId="S::urn:spo:guest#serafin.piotr1989@outlook.com::" providerId="AD" clId="Web-{0AD2037C-FC35-9D6B-4AEF-561342E911E0}"/>
    <pc:docChg chg="addSld delSld modSld sldOrd">
      <pc:chgData name="serafin.piotr1989@outlook.com" userId="S::urn:spo:guest#serafin.piotr1989@outlook.com::" providerId="AD" clId="Web-{0AD2037C-FC35-9D6B-4AEF-561342E911E0}" dt="2019-05-11T20:20:08.600" v="2161" actId="14100"/>
      <pc:docMkLst>
        <pc:docMk/>
      </pc:docMkLst>
      <pc:sldChg chg="modSp">
        <pc:chgData name="serafin.piotr1989@outlook.com" userId="S::urn:spo:guest#serafin.piotr1989@outlook.com::" providerId="AD" clId="Web-{0AD2037C-FC35-9D6B-4AEF-561342E911E0}" dt="2019-05-11T17:18:40.048" v="26" actId="20577"/>
        <pc:sldMkLst>
          <pc:docMk/>
          <pc:sldMk cId="2015255337" sldId="752"/>
        </pc:sldMkLst>
        <pc:spChg chg="mod">
          <ac:chgData name="serafin.piotr1989@outlook.com" userId="S::urn:spo:guest#serafin.piotr1989@outlook.com::" providerId="AD" clId="Web-{0AD2037C-FC35-9D6B-4AEF-561342E911E0}" dt="2019-05-11T17:18:40.048" v="26" actId="20577"/>
          <ac:spMkLst>
            <pc:docMk/>
            <pc:sldMk cId="2015255337" sldId="752"/>
            <ac:spMk id="2" creationId="{57A9F86F-1F31-4121-B16D-2D49E22DA52A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7:19:35.189" v="47" actId="20577"/>
        <pc:sldMkLst>
          <pc:docMk/>
          <pc:sldMk cId="2354781378" sldId="753"/>
        </pc:sldMkLst>
        <pc:spChg chg="mod">
          <ac:chgData name="serafin.piotr1989@outlook.com" userId="S::urn:spo:guest#serafin.piotr1989@outlook.com::" providerId="AD" clId="Web-{0AD2037C-FC35-9D6B-4AEF-561342E911E0}" dt="2019-05-11T17:18:26.798" v="24" actId="20577"/>
          <ac:spMkLst>
            <pc:docMk/>
            <pc:sldMk cId="2354781378" sldId="753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7:19:35.189" v="47" actId="20577"/>
          <ac:spMkLst>
            <pc:docMk/>
            <pc:sldMk cId="2354781378" sldId="753"/>
            <ac:spMk id="7" creationId="{84B38B79-376D-495F-A3EA-B906F5653A3A}"/>
          </ac:spMkLst>
        </pc:spChg>
      </pc:sldChg>
      <pc:sldChg chg="addSp delSp modSp add ord replId">
        <pc:chgData name="serafin.piotr1989@outlook.com" userId="S::urn:spo:guest#serafin.piotr1989@outlook.com::" providerId="AD" clId="Web-{0AD2037C-FC35-9D6B-4AEF-561342E911E0}" dt="2019-05-11T19:08:46.117" v="317" actId="14100"/>
        <pc:sldMkLst>
          <pc:docMk/>
          <pc:sldMk cId="1306277332" sldId="754"/>
        </pc:sldMkLst>
        <pc:spChg chg="mod">
          <ac:chgData name="serafin.piotr1989@outlook.com" userId="S::urn:spo:guest#serafin.piotr1989@outlook.com::" providerId="AD" clId="Web-{0AD2037C-FC35-9D6B-4AEF-561342E911E0}" dt="2019-05-11T18:55:54.297" v="74" actId="20577"/>
          <ac:spMkLst>
            <pc:docMk/>
            <pc:sldMk cId="1306277332" sldId="754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0AD2037C-FC35-9D6B-4AEF-561342E911E0}" dt="2019-05-11T19:08:46.117" v="317" actId="14100"/>
          <ac:spMkLst>
            <pc:docMk/>
            <pc:sldMk cId="1306277332" sldId="754"/>
            <ac:spMk id="4" creationId="{2647DBA4-8775-40FE-B248-8C3EC7534273}"/>
          </ac:spMkLst>
        </pc:spChg>
        <pc:spChg chg="del mod">
          <ac:chgData name="serafin.piotr1989@outlook.com" userId="S::urn:spo:guest#serafin.piotr1989@outlook.com::" providerId="AD" clId="Web-{0AD2037C-FC35-9D6B-4AEF-561342E911E0}" dt="2019-05-11T18:56:18.188" v="87"/>
          <ac:spMkLst>
            <pc:docMk/>
            <pc:sldMk cId="1306277332" sldId="754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55.815" v="529" actId="20577"/>
        <pc:sldMkLst>
          <pc:docMk/>
          <pc:sldMk cId="2652822114" sldId="755"/>
        </pc:sldMkLst>
        <pc:spChg chg="mod">
          <ac:chgData name="serafin.piotr1989@outlook.com" userId="S::urn:spo:guest#serafin.piotr1989@outlook.com::" providerId="AD" clId="Web-{0AD2037C-FC35-9D6B-4AEF-561342E911E0}" dt="2019-05-11T19:03:32.553" v="231" actId="20577"/>
          <ac:spMkLst>
            <pc:docMk/>
            <pc:sldMk cId="2652822114" sldId="75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55.815" v="529" actId="20577"/>
          <ac:spMkLst>
            <pc:docMk/>
            <pc:sldMk cId="2652822114" sldId="755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53.190" v="528" actId="20577"/>
        <pc:sldMkLst>
          <pc:docMk/>
          <pc:sldMk cId="30406739" sldId="756"/>
        </pc:sldMkLst>
        <pc:spChg chg="mod">
          <ac:chgData name="serafin.piotr1989@outlook.com" userId="S::urn:spo:guest#serafin.piotr1989@outlook.com::" providerId="AD" clId="Web-{0AD2037C-FC35-9D6B-4AEF-561342E911E0}" dt="2019-05-11T19:06:08.788" v="280" actId="20577"/>
          <ac:spMkLst>
            <pc:docMk/>
            <pc:sldMk cId="30406739" sldId="756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53.190" v="528" actId="20577"/>
          <ac:spMkLst>
            <pc:docMk/>
            <pc:sldMk cId="30406739" sldId="756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53.143" v="527" actId="20577"/>
        <pc:sldMkLst>
          <pc:docMk/>
          <pc:sldMk cId="1109430948" sldId="757"/>
        </pc:sldMkLst>
        <pc:spChg chg="mod">
          <ac:chgData name="serafin.piotr1989@outlook.com" userId="S::urn:spo:guest#serafin.piotr1989@outlook.com::" providerId="AD" clId="Web-{0AD2037C-FC35-9D6B-4AEF-561342E911E0}" dt="2019-05-11T19:09:04.164" v="324" actId="20577"/>
          <ac:spMkLst>
            <pc:docMk/>
            <pc:sldMk cId="1109430948" sldId="757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53.143" v="527" actId="20577"/>
          <ac:spMkLst>
            <pc:docMk/>
            <pc:sldMk cId="1109430948" sldId="757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37.143" v="525" actId="20577"/>
        <pc:sldMkLst>
          <pc:docMk/>
          <pc:sldMk cId="1091964979" sldId="758"/>
        </pc:sldMkLst>
        <pc:spChg chg="mod">
          <ac:chgData name="serafin.piotr1989@outlook.com" userId="S::urn:spo:guest#serafin.piotr1989@outlook.com::" providerId="AD" clId="Web-{0AD2037C-FC35-9D6B-4AEF-561342E911E0}" dt="2019-05-11T19:10:52.149" v="359" actId="20577"/>
          <ac:spMkLst>
            <pc:docMk/>
            <pc:sldMk cId="1091964979" sldId="758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37.143" v="525" actId="20577"/>
          <ac:spMkLst>
            <pc:docMk/>
            <pc:sldMk cId="1091964979" sldId="758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23.924" v="523" actId="20577"/>
        <pc:sldMkLst>
          <pc:docMk/>
          <pc:sldMk cId="3438704803" sldId="759"/>
        </pc:sldMkLst>
        <pc:spChg chg="mod">
          <ac:chgData name="serafin.piotr1989@outlook.com" userId="S::urn:spo:guest#serafin.piotr1989@outlook.com::" providerId="AD" clId="Web-{0AD2037C-FC35-9D6B-4AEF-561342E911E0}" dt="2019-05-11T19:18:20.011" v="407" actId="20577"/>
          <ac:spMkLst>
            <pc:docMk/>
            <pc:sldMk cId="3438704803" sldId="759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23.924" v="523" actId="20577"/>
          <ac:spMkLst>
            <pc:docMk/>
            <pc:sldMk cId="3438704803" sldId="759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2:10.128" v="519" actId="14100"/>
        <pc:sldMkLst>
          <pc:docMk/>
          <pc:sldMk cId="2817866661" sldId="760"/>
        </pc:sldMkLst>
        <pc:spChg chg="mod">
          <ac:chgData name="serafin.piotr1989@outlook.com" userId="S::urn:spo:guest#serafin.piotr1989@outlook.com::" providerId="AD" clId="Web-{0AD2037C-FC35-9D6B-4AEF-561342E911E0}" dt="2019-05-11T19:19:38.308" v="441" actId="20577"/>
          <ac:spMkLst>
            <pc:docMk/>
            <pc:sldMk cId="2817866661" sldId="760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2:10.128" v="519" actId="14100"/>
          <ac:spMkLst>
            <pc:docMk/>
            <pc:sldMk cId="2817866661" sldId="760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4:34.519" v="560" actId="20577"/>
        <pc:sldMkLst>
          <pc:docMk/>
          <pc:sldMk cId="299799666" sldId="761"/>
        </pc:sldMkLst>
        <pc:spChg chg="mod">
          <ac:chgData name="serafin.piotr1989@outlook.com" userId="S::urn:spo:guest#serafin.piotr1989@outlook.com::" providerId="AD" clId="Web-{0AD2037C-FC35-9D6B-4AEF-561342E911E0}" dt="2019-05-11T19:21:15.855" v="493" actId="20577"/>
          <ac:spMkLst>
            <pc:docMk/>
            <pc:sldMk cId="299799666" sldId="761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4:34.519" v="560" actId="20577"/>
          <ac:spMkLst>
            <pc:docMk/>
            <pc:sldMk cId="299799666" sldId="761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7:01.910" v="640" actId="14100"/>
        <pc:sldMkLst>
          <pc:docMk/>
          <pc:sldMk cId="3428433674" sldId="762"/>
        </pc:sldMkLst>
        <pc:spChg chg="mod">
          <ac:chgData name="serafin.piotr1989@outlook.com" userId="S::urn:spo:guest#serafin.piotr1989@outlook.com::" providerId="AD" clId="Web-{0AD2037C-FC35-9D6B-4AEF-561342E911E0}" dt="2019-05-11T19:24:52.784" v="571" actId="20577"/>
          <ac:spMkLst>
            <pc:docMk/>
            <pc:sldMk cId="3428433674" sldId="762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7:01.910" v="640" actId="14100"/>
          <ac:spMkLst>
            <pc:docMk/>
            <pc:sldMk cId="3428433674" sldId="762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29:28.302" v="713" actId="20577"/>
        <pc:sldMkLst>
          <pc:docMk/>
          <pc:sldMk cId="2243715370" sldId="763"/>
        </pc:sldMkLst>
        <pc:spChg chg="mod">
          <ac:chgData name="serafin.piotr1989@outlook.com" userId="S::urn:spo:guest#serafin.piotr1989@outlook.com::" providerId="AD" clId="Web-{0AD2037C-FC35-9D6B-4AEF-561342E911E0}" dt="2019-05-11T19:27:31.223" v="645" actId="20577"/>
          <ac:spMkLst>
            <pc:docMk/>
            <pc:sldMk cId="2243715370" sldId="763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29:28.302" v="713" actId="20577"/>
          <ac:spMkLst>
            <pc:docMk/>
            <pc:sldMk cId="2243715370" sldId="763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31:08.365" v="769" actId="20577"/>
        <pc:sldMkLst>
          <pc:docMk/>
          <pc:sldMk cId="61706267" sldId="764"/>
        </pc:sldMkLst>
        <pc:spChg chg="mod">
          <ac:chgData name="serafin.piotr1989@outlook.com" userId="S::urn:spo:guest#serafin.piotr1989@outlook.com::" providerId="AD" clId="Web-{0AD2037C-FC35-9D6B-4AEF-561342E911E0}" dt="2019-05-11T19:29:43.192" v="721" actId="20577"/>
          <ac:spMkLst>
            <pc:docMk/>
            <pc:sldMk cId="61706267" sldId="764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31:08.365" v="769" actId="20577"/>
          <ac:spMkLst>
            <pc:docMk/>
            <pc:sldMk cId="61706267" sldId="764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33:11.818" v="815" actId="20577"/>
        <pc:sldMkLst>
          <pc:docMk/>
          <pc:sldMk cId="2665529905" sldId="765"/>
        </pc:sldMkLst>
        <pc:spChg chg="mod">
          <ac:chgData name="serafin.piotr1989@outlook.com" userId="S::urn:spo:guest#serafin.piotr1989@outlook.com::" providerId="AD" clId="Web-{0AD2037C-FC35-9D6B-4AEF-561342E911E0}" dt="2019-05-11T19:31:47.615" v="775" actId="20577"/>
          <ac:spMkLst>
            <pc:docMk/>
            <pc:sldMk cId="2665529905" sldId="76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33:11.818" v="815" actId="20577"/>
          <ac:spMkLst>
            <pc:docMk/>
            <pc:sldMk cId="2665529905" sldId="765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35:54.757" v="888" actId="14100"/>
        <pc:sldMkLst>
          <pc:docMk/>
          <pc:sldMk cId="4062155712" sldId="766"/>
        </pc:sldMkLst>
        <pc:spChg chg="mod">
          <ac:chgData name="serafin.piotr1989@outlook.com" userId="S::urn:spo:guest#serafin.piotr1989@outlook.com::" providerId="AD" clId="Web-{0AD2037C-FC35-9D6B-4AEF-561342E911E0}" dt="2019-05-11T19:33:35.053" v="838" actId="20577"/>
          <ac:spMkLst>
            <pc:docMk/>
            <pc:sldMk cId="4062155712" sldId="766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35:54.757" v="888" actId="14100"/>
          <ac:spMkLst>
            <pc:docMk/>
            <pc:sldMk cId="4062155712" sldId="766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0:24.633" v="954" actId="14100"/>
        <pc:sldMkLst>
          <pc:docMk/>
          <pc:sldMk cId="677214878" sldId="767"/>
        </pc:sldMkLst>
        <pc:spChg chg="mod">
          <ac:chgData name="serafin.piotr1989@outlook.com" userId="S::urn:spo:guest#serafin.piotr1989@outlook.com::" providerId="AD" clId="Web-{0AD2037C-FC35-9D6B-4AEF-561342E911E0}" dt="2019-05-11T19:36:03.101" v="889" actId="20577"/>
          <ac:spMkLst>
            <pc:docMk/>
            <pc:sldMk cId="677214878" sldId="767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0:24.633" v="954" actId="14100"/>
          <ac:spMkLst>
            <pc:docMk/>
            <pc:sldMk cId="677214878" sldId="767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2:03.509" v="1003" actId="14100"/>
        <pc:sldMkLst>
          <pc:docMk/>
          <pc:sldMk cId="1493466936" sldId="768"/>
        </pc:sldMkLst>
        <pc:spChg chg="mod">
          <ac:chgData name="serafin.piotr1989@outlook.com" userId="S::urn:spo:guest#serafin.piotr1989@outlook.com::" providerId="AD" clId="Web-{0AD2037C-FC35-9D6B-4AEF-561342E911E0}" dt="2019-05-11T19:40:39.040" v="959" actId="20577"/>
          <ac:spMkLst>
            <pc:docMk/>
            <pc:sldMk cId="1493466936" sldId="768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2:03.509" v="1003" actId="14100"/>
          <ac:spMkLst>
            <pc:docMk/>
            <pc:sldMk cId="1493466936" sldId="768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3:44.572" v="1073" actId="14100"/>
        <pc:sldMkLst>
          <pc:docMk/>
          <pc:sldMk cId="3460995553" sldId="769"/>
        </pc:sldMkLst>
        <pc:spChg chg="mod">
          <ac:chgData name="serafin.piotr1989@outlook.com" userId="S::urn:spo:guest#serafin.piotr1989@outlook.com::" providerId="AD" clId="Web-{0AD2037C-FC35-9D6B-4AEF-561342E911E0}" dt="2019-05-11T19:42:14.306" v="1016" actId="20577"/>
          <ac:spMkLst>
            <pc:docMk/>
            <pc:sldMk cId="3460995553" sldId="769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3:44.572" v="1073" actId="14100"/>
          <ac:spMkLst>
            <pc:docMk/>
            <pc:sldMk cId="3460995553" sldId="769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5:30.307" v="1115" actId="20577"/>
        <pc:sldMkLst>
          <pc:docMk/>
          <pc:sldMk cId="1326488464" sldId="770"/>
        </pc:sldMkLst>
        <pc:spChg chg="mod">
          <ac:chgData name="serafin.piotr1989@outlook.com" userId="S::urn:spo:guest#serafin.piotr1989@outlook.com::" providerId="AD" clId="Web-{0AD2037C-FC35-9D6B-4AEF-561342E911E0}" dt="2019-05-11T19:44:08.822" v="1076" actId="20577"/>
          <ac:spMkLst>
            <pc:docMk/>
            <pc:sldMk cId="1326488464" sldId="770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5:30.307" v="1115" actId="20577"/>
          <ac:spMkLst>
            <pc:docMk/>
            <pc:sldMk cId="1326488464" sldId="770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7:12.557" v="1175" actId="14100"/>
        <pc:sldMkLst>
          <pc:docMk/>
          <pc:sldMk cId="1454398516" sldId="771"/>
        </pc:sldMkLst>
        <pc:spChg chg="mod">
          <ac:chgData name="serafin.piotr1989@outlook.com" userId="S::urn:spo:guest#serafin.piotr1989@outlook.com::" providerId="AD" clId="Web-{0AD2037C-FC35-9D6B-4AEF-561342E911E0}" dt="2019-05-11T19:45:42.791" v="1126" actId="20577"/>
          <ac:spMkLst>
            <pc:docMk/>
            <pc:sldMk cId="1454398516" sldId="771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7:12.557" v="1175" actId="14100"/>
          <ac:spMkLst>
            <pc:docMk/>
            <pc:sldMk cId="1454398516" sldId="771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49:10.527" v="1230" actId="20577"/>
        <pc:sldMkLst>
          <pc:docMk/>
          <pc:sldMk cId="1126384914" sldId="772"/>
        </pc:sldMkLst>
        <pc:spChg chg="mod">
          <ac:chgData name="serafin.piotr1989@outlook.com" userId="S::urn:spo:guest#serafin.piotr1989@outlook.com::" providerId="AD" clId="Web-{0AD2037C-FC35-9D6B-4AEF-561342E911E0}" dt="2019-05-11T19:47:27.417" v="1184" actId="20577"/>
          <ac:spMkLst>
            <pc:docMk/>
            <pc:sldMk cId="1126384914" sldId="772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49:10.527" v="1230" actId="20577"/>
          <ac:spMkLst>
            <pc:docMk/>
            <pc:sldMk cId="1126384914" sldId="772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50:30.699" v="1265" actId="20577"/>
        <pc:sldMkLst>
          <pc:docMk/>
          <pc:sldMk cId="2628740527" sldId="773"/>
        </pc:sldMkLst>
        <pc:spChg chg="mod">
          <ac:chgData name="serafin.piotr1989@outlook.com" userId="S::urn:spo:guest#serafin.piotr1989@outlook.com::" providerId="AD" clId="Web-{0AD2037C-FC35-9D6B-4AEF-561342E911E0}" dt="2019-05-11T19:49:16.949" v="1231" actId="20577"/>
          <ac:spMkLst>
            <pc:docMk/>
            <pc:sldMk cId="2628740527" sldId="773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50:30.699" v="1265" actId="20577"/>
          <ac:spMkLst>
            <pc:docMk/>
            <pc:sldMk cId="2628740527" sldId="773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52:56.778" v="1320" actId="20577"/>
        <pc:sldMkLst>
          <pc:docMk/>
          <pc:sldMk cId="2539782639" sldId="774"/>
        </pc:sldMkLst>
        <pc:spChg chg="mod">
          <ac:chgData name="serafin.piotr1989@outlook.com" userId="S::urn:spo:guest#serafin.piotr1989@outlook.com::" providerId="AD" clId="Web-{0AD2037C-FC35-9D6B-4AEF-561342E911E0}" dt="2019-05-11T19:50:47.918" v="1272" actId="20577"/>
          <ac:spMkLst>
            <pc:docMk/>
            <pc:sldMk cId="2539782639" sldId="774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52:56.778" v="1320" actId="20577"/>
          <ac:spMkLst>
            <pc:docMk/>
            <pc:sldMk cId="2539782639" sldId="774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54:46.294" v="1385" actId="14100"/>
        <pc:sldMkLst>
          <pc:docMk/>
          <pc:sldMk cId="1591260276" sldId="775"/>
        </pc:sldMkLst>
        <pc:spChg chg="mod">
          <ac:chgData name="serafin.piotr1989@outlook.com" userId="S::urn:spo:guest#serafin.piotr1989@outlook.com::" providerId="AD" clId="Web-{0AD2037C-FC35-9D6B-4AEF-561342E911E0}" dt="2019-05-11T19:53:15.388" v="1335" actId="20577"/>
          <ac:spMkLst>
            <pc:docMk/>
            <pc:sldMk cId="1591260276" sldId="77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54:46.294" v="1385" actId="14100"/>
          <ac:spMkLst>
            <pc:docMk/>
            <pc:sldMk cId="1591260276" sldId="775"/>
            <ac:spMk id="4" creationId="{2647DBA4-8775-40FE-B248-8C3EC7534273}"/>
          </ac:spMkLst>
        </pc:spChg>
      </pc:sldChg>
      <pc:sldChg chg="modSp add ord replId">
        <pc:chgData name="serafin.piotr1989@outlook.com" userId="S::urn:spo:guest#serafin.piotr1989@outlook.com::" providerId="AD" clId="Web-{0AD2037C-FC35-9D6B-4AEF-561342E911E0}" dt="2019-05-11T19:57:19.311" v="1452" actId="14100"/>
        <pc:sldMkLst>
          <pc:docMk/>
          <pc:sldMk cId="475163641" sldId="776"/>
        </pc:sldMkLst>
        <pc:spChg chg="mod">
          <ac:chgData name="serafin.piotr1989@outlook.com" userId="S::urn:spo:guest#serafin.piotr1989@outlook.com::" providerId="AD" clId="Web-{0AD2037C-FC35-9D6B-4AEF-561342E911E0}" dt="2019-05-11T19:54:56.576" v="1390" actId="20577"/>
          <ac:spMkLst>
            <pc:docMk/>
            <pc:sldMk cId="475163641" sldId="776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0AD2037C-FC35-9D6B-4AEF-561342E911E0}" dt="2019-05-11T19:57:19.311" v="1452" actId="14100"/>
          <ac:spMkLst>
            <pc:docMk/>
            <pc:sldMk cId="475163641" sldId="776"/>
            <ac:spMk id="4" creationId="{2647DBA4-8775-40FE-B248-8C3EC7534273}"/>
          </ac:spMkLst>
        </pc:sp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20:08.600" v="2161" actId="14100"/>
        <pc:sldMkLst>
          <pc:docMk/>
          <pc:sldMk cId="4199204387" sldId="777"/>
        </pc:sldMkLst>
        <pc:spChg chg="mod">
          <ac:chgData name="serafin.piotr1989@outlook.com" userId="S::urn:spo:guest#serafin.piotr1989@outlook.com::" providerId="AD" clId="Web-{0AD2037C-FC35-9D6B-4AEF-561342E911E0}" dt="2019-05-11T20:05:03.251" v="1549" actId="20577"/>
          <ac:spMkLst>
            <pc:docMk/>
            <pc:sldMk cId="4199204387" sldId="777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20:03.396" v="2158"/>
          <ac:picMkLst>
            <pc:docMk/>
            <pc:sldMk cId="4199204387" sldId="777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20:08.600" v="2161" actId="14100"/>
          <ac:picMkLst>
            <pc:docMk/>
            <pc:sldMk cId="4199204387" sldId="777"/>
            <ac:picMk id="4" creationId="{C645CC49-F1F6-4A59-BA15-0DA3D2B31E8C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9:46.646" v="2157" actId="14100"/>
        <pc:sldMkLst>
          <pc:docMk/>
          <pc:sldMk cId="3981821161" sldId="778"/>
        </pc:sldMkLst>
        <pc:spChg chg="mod">
          <ac:chgData name="serafin.piotr1989@outlook.com" userId="S::urn:spo:guest#serafin.piotr1989@outlook.com::" providerId="AD" clId="Web-{0AD2037C-FC35-9D6B-4AEF-561342E911E0}" dt="2019-05-11T20:05:19.516" v="1590" actId="20577"/>
          <ac:spMkLst>
            <pc:docMk/>
            <pc:sldMk cId="3981821161" sldId="778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9:40.802" v="2154"/>
          <ac:picMkLst>
            <pc:docMk/>
            <pc:sldMk cId="3981821161" sldId="778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9:46.646" v="2157" actId="14100"/>
          <ac:picMkLst>
            <pc:docMk/>
            <pc:sldMk cId="3981821161" sldId="778"/>
            <ac:picMk id="4" creationId="{1023DD1F-0575-48A0-A6BA-C402D847B50A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9:28.677" v="2153" actId="1076"/>
        <pc:sldMkLst>
          <pc:docMk/>
          <pc:sldMk cId="3299978612" sldId="779"/>
        </pc:sldMkLst>
        <pc:spChg chg="mod">
          <ac:chgData name="serafin.piotr1989@outlook.com" userId="S::urn:spo:guest#serafin.piotr1989@outlook.com::" providerId="AD" clId="Web-{0AD2037C-FC35-9D6B-4AEF-561342E911E0}" dt="2019-05-11T20:05:36.017" v="1613" actId="20577"/>
          <ac:spMkLst>
            <pc:docMk/>
            <pc:sldMk cId="3299978612" sldId="779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9:21.334" v="2149"/>
          <ac:picMkLst>
            <pc:docMk/>
            <pc:sldMk cId="3299978612" sldId="779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9:28.677" v="2153" actId="1076"/>
          <ac:picMkLst>
            <pc:docMk/>
            <pc:sldMk cId="3299978612" sldId="779"/>
            <ac:picMk id="4" creationId="{28F36CC5-CD0E-44F1-8C47-046F2ABE77AB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9:10.896" v="2148" actId="1076"/>
        <pc:sldMkLst>
          <pc:docMk/>
          <pc:sldMk cId="1067953353" sldId="780"/>
        </pc:sldMkLst>
        <pc:spChg chg="mod">
          <ac:chgData name="serafin.piotr1989@outlook.com" userId="S::urn:spo:guest#serafin.piotr1989@outlook.com::" providerId="AD" clId="Web-{0AD2037C-FC35-9D6B-4AEF-561342E911E0}" dt="2019-05-11T20:05:50.503" v="1624" actId="20577"/>
          <ac:spMkLst>
            <pc:docMk/>
            <pc:sldMk cId="1067953353" sldId="780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9:02.459" v="2144"/>
          <ac:picMkLst>
            <pc:docMk/>
            <pc:sldMk cId="1067953353" sldId="780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9:10.896" v="2148" actId="1076"/>
          <ac:picMkLst>
            <pc:docMk/>
            <pc:sldMk cId="1067953353" sldId="780"/>
            <ac:picMk id="4" creationId="{2C33A908-98F4-4427-B2D9-2C3F0928D5F6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8:50.130" v="2143" actId="1076"/>
        <pc:sldMkLst>
          <pc:docMk/>
          <pc:sldMk cId="1630860910" sldId="781"/>
        </pc:sldMkLst>
        <pc:spChg chg="mod">
          <ac:chgData name="serafin.piotr1989@outlook.com" userId="S::urn:spo:guest#serafin.piotr1989@outlook.com::" providerId="AD" clId="Web-{0AD2037C-FC35-9D6B-4AEF-561342E911E0}" dt="2019-05-11T20:06:01.892" v="1651" actId="20577"/>
          <ac:spMkLst>
            <pc:docMk/>
            <pc:sldMk cId="1630860910" sldId="781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8:41.755" v="2138"/>
          <ac:picMkLst>
            <pc:docMk/>
            <pc:sldMk cId="1630860910" sldId="781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8:50.130" v="2143" actId="1076"/>
          <ac:picMkLst>
            <pc:docMk/>
            <pc:sldMk cId="1630860910" sldId="781"/>
            <ac:picMk id="4" creationId="{BA6A14BC-0C59-45F7-A43F-C56F02412D65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5:28.176" v="2093" actId="1076"/>
        <pc:sldMkLst>
          <pc:docMk/>
          <pc:sldMk cId="1098083598" sldId="782"/>
        </pc:sldMkLst>
        <pc:spChg chg="mod">
          <ac:chgData name="serafin.piotr1989@outlook.com" userId="S::urn:spo:guest#serafin.piotr1989@outlook.com::" providerId="AD" clId="Web-{0AD2037C-FC35-9D6B-4AEF-561342E911E0}" dt="2019-05-11T20:08:34.908" v="1855" actId="20577"/>
          <ac:spMkLst>
            <pc:docMk/>
            <pc:sldMk cId="1098083598" sldId="782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5:15.395" v="2086"/>
          <ac:picMkLst>
            <pc:docMk/>
            <pc:sldMk cId="1098083598" sldId="782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5:28.176" v="2093" actId="1076"/>
          <ac:picMkLst>
            <pc:docMk/>
            <pc:sldMk cId="1098083598" sldId="782"/>
            <ac:picMk id="4" creationId="{2BDD8F09-8223-4585-9EC2-AF72816377AC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8:29.646" v="2137" actId="1076"/>
        <pc:sldMkLst>
          <pc:docMk/>
          <pc:sldMk cId="452754735" sldId="783"/>
        </pc:sldMkLst>
        <pc:spChg chg="mod">
          <ac:chgData name="serafin.piotr1989@outlook.com" userId="S::urn:spo:guest#serafin.piotr1989@outlook.com::" providerId="AD" clId="Web-{0AD2037C-FC35-9D6B-4AEF-561342E911E0}" dt="2019-05-11T20:06:14.267" v="1680" actId="20577"/>
          <ac:spMkLst>
            <pc:docMk/>
            <pc:sldMk cId="452754735" sldId="783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8:22.271" v="2133"/>
          <ac:picMkLst>
            <pc:docMk/>
            <pc:sldMk cId="452754735" sldId="783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8:29.646" v="2137" actId="1076"/>
          <ac:picMkLst>
            <pc:docMk/>
            <pc:sldMk cId="452754735" sldId="783"/>
            <ac:picMk id="4" creationId="{6AAAA652-14B1-4EB6-80B1-56ABB39C7D02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8:11.599" v="2132" actId="1076"/>
        <pc:sldMkLst>
          <pc:docMk/>
          <pc:sldMk cId="2609498874" sldId="784"/>
        </pc:sldMkLst>
        <pc:spChg chg="mod">
          <ac:chgData name="serafin.piotr1989@outlook.com" userId="S::urn:spo:guest#serafin.piotr1989@outlook.com::" providerId="AD" clId="Web-{0AD2037C-FC35-9D6B-4AEF-561342E911E0}" dt="2019-05-11T20:06:28.079" v="1689" actId="20577"/>
          <ac:spMkLst>
            <pc:docMk/>
            <pc:sldMk cId="2609498874" sldId="784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8:04.286" v="2128"/>
          <ac:picMkLst>
            <pc:docMk/>
            <pc:sldMk cId="2609498874" sldId="784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8:11.599" v="2132" actId="1076"/>
          <ac:picMkLst>
            <pc:docMk/>
            <pc:sldMk cId="2609498874" sldId="784"/>
            <ac:picMk id="4" creationId="{668F152B-855D-431D-B722-EBEAD7872C10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7:54.052" v="2127" actId="1076"/>
        <pc:sldMkLst>
          <pc:docMk/>
          <pc:sldMk cId="4259993116" sldId="785"/>
        </pc:sldMkLst>
        <pc:spChg chg="mod">
          <ac:chgData name="serafin.piotr1989@outlook.com" userId="S::urn:spo:guest#serafin.piotr1989@outlook.com::" providerId="AD" clId="Web-{0AD2037C-FC35-9D6B-4AEF-561342E911E0}" dt="2019-05-11T20:06:38.798" v="1718" actId="20577"/>
          <ac:spMkLst>
            <pc:docMk/>
            <pc:sldMk cId="4259993116" sldId="785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7:36.567" v="2122"/>
          <ac:picMkLst>
            <pc:docMk/>
            <pc:sldMk cId="4259993116" sldId="785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7:54.052" v="2127" actId="1076"/>
          <ac:picMkLst>
            <pc:docMk/>
            <pc:sldMk cId="4259993116" sldId="785"/>
            <ac:picMk id="4" creationId="{477844F9-3730-4332-B228-5A8508310A8F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7:12.708" v="2121" actId="1076"/>
        <pc:sldMkLst>
          <pc:docMk/>
          <pc:sldMk cId="2785366196" sldId="786"/>
        </pc:sldMkLst>
        <pc:spChg chg="mod">
          <ac:chgData name="serafin.piotr1989@outlook.com" userId="S::urn:spo:guest#serafin.piotr1989@outlook.com::" providerId="AD" clId="Web-{0AD2037C-FC35-9D6B-4AEF-561342E911E0}" dt="2019-05-11T20:06:52.470" v="1731" actId="20577"/>
          <ac:spMkLst>
            <pc:docMk/>
            <pc:sldMk cId="2785366196" sldId="786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7:05.114" v="2117"/>
          <ac:picMkLst>
            <pc:docMk/>
            <pc:sldMk cId="2785366196" sldId="786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7:12.708" v="2121" actId="1076"/>
          <ac:picMkLst>
            <pc:docMk/>
            <pc:sldMk cId="2785366196" sldId="786"/>
            <ac:picMk id="4" creationId="{29C71CC4-A06A-450D-8DAC-984420C734AF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6:52.427" v="2116" actId="1076"/>
        <pc:sldMkLst>
          <pc:docMk/>
          <pc:sldMk cId="30775605" sldId="787"/>
        </pc:sldMkLst>
        <pc:spChg chg="mod">
          <ac:chgData name="serafin.piotr1989@outlook.com" userId="S::urn:spo:guest#serafin.piotr1989@outlook.com::" providerId="AD" clId="Web-{0AD2037C-FC35-9D6B-4AEF-561342E911E0}" dt="2019-05-11T20:07:20.158" v="1749" actId="20577"/>
          <ac:spMkLst>
            <pc:docMk/>
            <pc:sldMk cId="30775605" sldId="787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6:45.833" v="2112"/>
          <ac:picMkLst>
            <pc:docMk/>
            <pc:sldMk cId="30775605" sldId="787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6:52.427" v="2116" actId="1076"/>
          <ac:picMkLst>
            <pc:docMk/>
            <pc:sldMk cId="30775605" sldId="787"/>
            <ac:picMk id="4" creationId="{66987AB7-6DDC-4B89-A560-DB08C2C9A999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6:33.676" v="2111" actId="1076"/>
        <pc:sldMkLst>
          <pc:docMk/>
          <pc:sldMk cId="3804027610" sldId="788"/>
        </pc:sldMkLst>
        <pc:spChg chg="mod">
          <ac:chgData name="serafin.piotr1989@outlook.com" userId="S::urn:spo:guest#serafin.piotr1989@outlook.com::" providerId="AD" clId="Web-{0AD2037C-FC35-9D6B-4AEF-561342E911E0}" dt="2019-05-11T20:07:42.142" v="1788" actId="20577"/>
          <ac:spMkLst>
            <pc:docMk/>
            <pc:sldMk cId="3804027610" sldId="788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6:21.333" v="2104"/>
          <ac:picMkLst>
            <pc:docMk/>
            <pc:sldMk cId="3804027610" sldId="788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6:33.676" v="2111" actId="1076"/>
          <ac:picMkLst>
            <pc:docMk/>
            <pc:sldMk cId="3804027610" sldId="788"/>
            <ac:picMk id="4" creationId="{BB862CC1-76CE-4AE9-AC68-2ACFD4D05F68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6:09.833" v="2103" actId="1076"/>
        <pc:sldMkLst>
          <pc:docMk/>
          <pc:sldMk cId="399014400" sldId="789"/>
        </pc:sldMkLst>
        <pc:spChg chg="mod">
          <ac:chgData name="serafin.piotr1989@outlook.com" userId="S::urn:spo:guest#serafin.piotr1989@outlook.com::" providerId="AD" clId="Web-{0AD2037C-FC35-9D6B-4AEF-561342E911E0}" dt="2019-05-11T20:07:53.189" v="1813" actId="20577"/>
          <ac:spMkLst>
            <pc:docMk/>
            <pc:sldMk cId="399014400" sldId="789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6:03.114" v="2099"/>
          <ac:picMkLst>
            <pc:docMk/>
            <pc:sldMk cId="399014400" sldId="789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6:09.833" v="2103" actId="1076"/>
          <ac:picMkLst>
            <pc:docMk/>
            <pc:sldMk cId="399014400" sldId="789"/>
            <ac:picMk id="4" creationId="{4DC19C6F-8CD2-4FD6-957C-752DAD64EA65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5:49.051" v="2098" actId="1076"/>
        <pc:sldMkLst>
          <pc:docMk/>
          <pc:sldMk cId="2854254799" sldId="790"/>
        </pc:sldMkLst>
        <pc:spChg chg="mod">
          <ac:chgData name="serafin.piotr1989@outlook.com" userId="S::urn:spo:guest#serafin.piotr1989@outlook.com::" providerId="AD" clId="Web-{0AD2037C-FC35-9D6B-4AEF-561342E911E0}" dt="2019-05-11T20:08:20.611" v="1848" actId="20577"/>
          <ac:spMkLst>
            <pc:docMk/>
            <pc:sldMk cId="2854254799" sldId="790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5:40.411" v="2094"/>
          <ac:picMkLst>
            <pc:docMk/>
            <pc:sldMk cId="2854254799" sldId="790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5:49.051" v="2098" actId="1076"/>
          <ac:picMkLst>
            <pc:docMk/>
            <pc:sldMk cId="2854254799" sldId="790"/>
            <ac:picMk id="4" creationId="{BA528278-1BA3-48D3-B492-1DC280034B08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5:05.113" v="2085" actId="1076"/>
        <pc:sldMkLst>
          <pc:docMk/>
          <pc:sldMk cId="3352518740" sldId="791"/>
        </pc:sldMkLst>
        <pc:spChg chg="mod">
          <ac:chgData name="serafin.piotr1989@outlook.com" userId="S::urn:spo:guest#serafin.piotr1989@outlook.com::" providerId="AD" clId="Web-{0AD2037C-FC35-9D6B-4AEF-561342E911E0}" dt="2019-05-11T20:08:48.705" v="1870" actId="20577"/>
          <ac:spMkLst>
            <pc:docMk/>
            <pc:sldMk cId="3352518740" sldId="791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4:58.676" v="2082"/>
          <ac:picMkLst>
            <pc:docMk/>
            <pc:sldMk cId="3352518740" sldId="791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5:05.113" v="2085" actId="1076"/>
          <ac:picMkLst>
            <pc:docMk/>
            <pc:sldMk cId="3352518740" sldId="791"/>
            <ac:picMk id="4" creationId="{41A14A83-671F-4479-BBC0-61FA33E7EE49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4:39.301" v="2081" actId="1076"/>
        <pc:sldMkLst>
          <pc:docMk/>
          <pc:sldMk cId="4071468038" sldId="792"/>
        </pc:sldMkLst>
        <pc:spChg chg="mod">
          <ac:chgData name="serafin.piotr1989@outlook.com" userId="S::urn:spo:guest#serafin.piotr1989@outlook.com::" providerId="AD" clId="Web-{0AD2037C-FC35-9D6B-4AEF-561342E911E0}" dt="2019-05-11T20:08:59.846" v="1885" actId="20577"/>
          <ac:spMkLst>
            <pc:docMk/>
            <pc:sldMk cId="4071468038" sldId="792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4:28.910" v="2076"/>
          <ac:picMkLst>
            <pc:docMk/>
            <pc:sldMk cId="4071468038" sldId="792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4:39.301" v="2081" actId="1076"/>
          <ac:picMkLst>
            <pc:docMk/>
            <pc:sldMk cId="4071468038" sldId="792"/>
            <ac:picMk id="4" creationId="{5DA70A9D-0829-4986-AB31-241366D6E750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4:13.644" v="2075" actId="1076"/>
        <pc:sldMkLst>
          <pc:docMk/>
          <pc:sldMk cId="1526016457" sldId="793"/>
        </pc:sldMkLst>
        <pc:spChg chg="mod">
          <ac:chgData name="serafin.piotr1989@outlook.com" userId="S::urn:spo:guest#serafin.piotr1989@outlook.com::" providerId="AD" clId="Web-{0AD2037C-FC35-9D6B-4AEF-561342E911E0}" dt="2019-05-11T20:09:09.502" v="1906" actId="20577"/>
          <ac:spMkLst>
            <pc:docMk/>
            <pc:sldMk cId="1526016457" sldId="793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3:50.551" v="2072"/>
          <ac:picMkLst>
            <pc:docMk/>
            <pc:sldMk cId="1526016457" sldId="793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4:13.644" v="2075" actId="1076"/>
          <ac:picMkLst>
            <pc:docMk/>
            <pc:sldMk cId="1526016457" sldId="793"/>
            <ac:picMk id="4" creationId="{16F35C4C-EDD4-4F3A-A631-750DD7C1A7D8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3:46.035" v="2071" actId="1076"/>
        <pc:sldMkLst>
          <pc:docMk/>
          <pc:sldMk cId="4244683795" sldId="794"/>
        </pc:sldMkLst>
        <pc:spChg chg="mod">
          <ac:chgData name="serafin.piotr1989@outlook.com" userId="S::urn:spo:guest#serafin.piotr1989@outlook.com::" providerId="AD" clId="Web-{0AD2037C-FC35-9D6B-4AEF-561342E911E0}" dt="2019-05-11T20:09:21.377" v="1933" actId="20577"/>
          <ac:spMkLst>
            <pc:docMk/>
            <pc:sldMk cId="4244683795" sldId="794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3:29.754" v="2067"/>
          <ac:picMkLst>
            <pc:docMk/>
            <pc:sldMk cId="4244683795" sldId="794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3:46.035" v="2071" actId="1076"/>
          <ac:picMkLst>
            <pc:docMk/>
            <pc:sldMk cId="4244683795" sldId="794"/>
            <ac:picMk id="4" creationId="{DFFD2274-18E4-43F0-9FE4-2943396F0D6C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3:24.785" v="2066" actId="1076"/>
        <pc:sldMkLst>
          <pc:docMk/>
          <pc:sldMk cId="896502358" sldId="795"/>
        </pc:sldMkLst>
        <pc:spChg chg="mod">
          <ac:chgData name="serafin.piotr1989@outlook.com" userId="S::urn:spo:guest#serafin.piotr1989@outlook.com::" providerId="AD" clId="Web-{0AD2037C-FC35-9D6B-4AEF-561342E911E0}" dt="2019-05-11T20:09:33.440" v="1948" actId="20577"/>
          <ac:spMkLst>
            <pc:docMk/>
            <pc:sldMk cId="896502358" sldId="795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3:08.722" v="2063"/>
          <ac:picMkLst>
            <pc:docMk/>
            <pc:sldMk cId="896502358" sldId="795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3:24.785" v="2066" actId="1076"/>
          <ac:picMkLst>
            <pc:docMk/>
            <pc:sldMk cId="896502358" sldId="795"/>
            <ac:picMk id="4" creationId="{DA07B4CB-2DB0-4BDB-A1D0-8BAA536201EE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2:41.894" v="2057" actId="1076"/>
        <pc:sldMkLst>
          <pc:docMk/>
          <pc:sldMk cId="3123958041" sldId="796"/>
        </pc:sldMkLst>
        <pc:spChg chg="mod">
          <ac:chgData name="serafin.piotr1989@outlook.com" userId="S::urn:spo:guest#serafin.piotr1989@outlook.com::" providerId="AD" clId="Web-{0AD2037C-FC35-9D6B-4AEF-561342E911E0}" dt="2019-05-11T20:10:09.831" v="1996" actId="20577"/>
          <ac:spMkLst>
            <pc:docMk/>
            <pc:sldMk cId="3123958041" sldId="796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2:13.613" v="2052"/>
          <ac:picMkLst>
            <pc:docMk/>
            <pc:sldMk cId="3123958041" sldId="796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2:41.894" v="2057" actId="1076"/>
          <ac:picMkLst>
            <pc:docMk/>
            <pc:sldMk cId="3123958041" sldId="796"/>
            <ac:picMk id="4" creationId="{16943F00-7138-45F4-963E-D1009C4C475E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3:02.707" v="2062" actId="1076"/>
        <pc:sldMkLst>
          <pc:docMk/>
          <pc:sldMk cId="523588124" sldId="797"/>
        </pc:sldMkLst>
        <pc:spChg chg="mod">
          <ac:chgData name="serafin.piotr1989@outlook.com" userId="S::urn:spo:guest#serafin.piotr1989@outlook.com::" providerId="AD" clId="Web-{0AD2037C-FC35-9D6B-4AEF-561342E911E0}" dt="2019-05-11T20:09:46.518" v="1973" actId="20577"/>
          <ac:spMkLst>
            <pc:docMk/>
            <pc:sldMk cId="523588124" sldId="797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2:53.738" v="2058"/>
          <ac:picMkLst>
            <pc:docMk/>
            <pc:sldMk cId="523588124" sldId="797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3:02.707" v="2062" actId="1076"/>
          <ac:picMkLst>
            <pc:docMk/>
            <pc:sldMk cId="523588124" sldId="797"/>
            <ac:picMk id="4" creationId="{9D580C82-E240-41A0-B92E-6BEA66DA1E55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1:55.878" v="2051" actId="14100"/>
        <pc:sldMkLst>
          <pc:docMk/>
          <pc:sldMk cId="3702456973" sldId="798"/>
        </pc:sldMkLst>
        <pc:spChg chg="mod">
          <ac:chgData name="serafin.piotr1989@outlook.com" userId="S::urn:spo:guest#serafin.piotr1989@outlook.com::" providerId="AD" clId="Web-{0AD2037C-FC35-9D6B-4AEF-561342E911E0}" dt="2019-05-11T20:10:32.659" v="2015" actId="20577"/>
          <ac:spMkLst>
            <pc:docMk/>
            <pc:sldMk cId="3702456973" sldId="798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1:50.315" v="2048"/>
          <ac:picMkLst>
            <pc:docMk/>
            <pc:sldMk cId="3702456973" sldId="798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1:55.878" v="2051" actId="14100"/>
          <ac:picMkLst>
            <pc:docMk/>
            <pc:sldMk cId="3702456973" sldId="798"/>
            <ac:picMk id="4" creationId="{C4C5698E-F05F-41E7-A769-CC65AAEEFBB9}"/>
          </ac:picMkLst>
        </pc:picChg>
      </pc:sldChg>
      <pc:sldChg chg="addSp delSp modSp add ord replId">
        <pc:chgData name="serafin.piotr1989@outlook.com" userId="S::urn:spo:guest#serafin.piotr1989@outlook.com::" providerId="AD" clId="Web-{0AD2037C-FC35-9D6B-4AEF-561342E911E0}" dt="2019-05-11T20:11:34.472" v="2047" actId="14100"/>
        <pc:sldMkLst>
          <pc:docMk/>
          <pc:sldMk cId="234506541" sldId="799"/>
        </pc:sldMkLst>
        <pc:spChg chg="mod">
          <ac:chgData name="serafin.piotr1989@outlook.com" userId="S::urn:spo:guest#serafin.piotr1989@outlook.com::" providerId="AD" clId="Web-{0AD2037C-FC35-9D6B-4AEF-561342E911E0}" dt="2019-05-11T20:10:43.909" v="2036" actId="20577"/>
          <ac:spMkLst>
            <pc:docMk/>
            <pc:sldMk cId="234506541" sldId="799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0AD2037C-FC35-9D6B-4AEF-561342E911E0}" dt="2019-05-11T20:11:13.300" v="2039"/>
          <ac:picMkLst>
            <pc:docMk/>
            <pc:sldMk cId="234506541" sldId="799"/>
            <ac:picMk id="3" creationId="{CCBA092B-CA4B-4D92-A0A5-B0F73ACE7B33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1:34.472" v="2047" actId="14100"/>
          <ac:picMkLst>
            <pc:docMk/>
            <pc:sldMk cId="234506541" sldId="799"/>
            <ac:picMk id="4" creationId="{7E7F5626-5A6F-4C11-8597-C98970040B4D}"/>
          </ac:picMkLst>
        </pc:picChg>
        <pc:picChg chg="add mod">
          <ac:chgData name="serafin.piotr1989@outlook.com" userId="S::urn:spo:guest#serafin.piotr1989@outlook.com::" providerId="AD" clId="Web-{0AD2037C-FC35-9D6B-4AEF-561342E911E0}" dt="2019-05-11T20:11:31.787" v="2046" actId="1076"/>
          <ac:picMkLst>
            <pc:docMk/>
            <pc:sldMk cId="234506541" sldId="799"/>
            <ac:picMk id="6" creationId="{43A49F17-4B41-4C9B-9A0E-48419F971CC6}"/>
          </ac:picMkLst>
        </pc:picChg>
      </pc:sldChg>
    </pc:docChg>
  </pc:docChgLst>
  <pc:docChgLst>
    <pc:chgData name="serafin.piotr1989@outlook.com" userId="S::urn:spo:guest#serafin.piotr1989@outlook.com::" providerId="AD" clId="Web-{F0AB2B01-C299-4440-8518-21BA57379455}"/>
    <pc:docChg chg="addSld delSld modSld sldOrd">
      <pc:chgData name="serafin.piotr1989@outlook.com" userId="S::urn:spo:guest#serafin.piotr1989@outlook.com::" providerId="AD" clId="Web-{F0AB2B01-C299-4440-8518-21BA57379455}" dt="2019-05-18T13:39:02.439" v="5041" actId="20577"/>
      <pc:docMkLst>
        <pc:docMk/>
      </pc:docMkLst>
      <pc:sldChg chg="modSp">
        <pc:chgData name="serafin.piotr1989@outlook.com" userId="S::urn:spo:guest#serafin.piotr1989@outlook.com::" providerId="AD" clId="Web-{F0AB2B01-C299-4440-8518-21BA57379455}" dt="2019-05-18T11:06:28.554" v="33" actId="20577"/>
        <pc:sldMkLst>
          <pc:docMk/>
          <pc:sldMk cId="897040332" sldId="257"/>
        </pc:sldMkLst>
        <pc:spChg chg="mod">
          <ac:chgData name="serafin.piotr1989@outlook.com" userId="S::urn:spo:guest#serafin.piotr1989@outlook.com::" providerId="AD" clId="Web-{F0AB2B01-C299-4440-8518-21BA57379455}" dt="2019-05-18T11:06:28.554" v="33" actId="20577"/>
          <ac:spMkLst>
            <pc:docMk/>
            <pc:sldMk cId="897040332" sldId="257"/>
            <ac:spMk id="6" creationId="{D3C925F0-0F5D-47C4-AFE0-9A29FF5FE8D3}"/>
          </ac:spMkLst>
        </pc:spChg>
      </pc:sldChg>
      <pc:sldChg chg="modSp">
        <pc:chgData name="serafin.piotr1989@outlook.com" userId="S::urn:spo:guest#serafin.piotr1989@outlook.com::" providerId="AD" clId="Web-{F0AB2B01-C299-4440-8518-21BA57379455}" dt="2019-05-18T11:07:03.038" v="40" actId="20577"/>
        <pc:sldMkLst>
          <pc:docMk/>
          <pc:sldMk cId="3412087425" sldId="642"/>
        </pc:sldMkLst>
        <pc:spChg chg="mod">
          <ac:chgData name="serafin.piotr1989@outlook.com" userId="S::urn:spo:guest#serafin.piotr1989@outlook.com::" providerId="AD" clId="Web-{F0AB2B01-C299-4440-8518-21BA57379455}" dt="2019-05-18T11:07:03.038" v="40" actId="20577"/>
          <ac:spMkLst>
            <pc:docMk/>
            <pc:sldMk cId="3412087425" sldId="642"/>
            <ac:spMk id="2" creationId="{57A9F86F-1F31-4121-B16D-2D49E22DA52A}"/>
          </ac:spMkLst>
        </pc:spChg>
      </pc:sldChg>
      <pc:sldChg chg="addSp delSp modSp">
        <pc:chgData name="serafin.piotr1989@outlook.com" userId="S::urn:spo:guest#serafin.piotr1989@outlook.com::" providerId="AD" clId="Web-{F0AB2B01-C299-4440-8518-21BA57379455}" dt="2019-05-18T11:57:12.533" v="2259" actId="1076"/>
        <pc:sldMkLst>
          <pc:docMk/>
          <pc:sldMk cId="3962047098" sldId="800"/>
        </pc:sldMkLst>
        <pc:spChg chg="mod">
          <ac:chgData name="serafin.piotr1989@outlook.com" userId="S::urn:spo:guest#serafin.piotr1989@outlook.com::" providerId="AD" clId="Web-{F0AB2B01-C299-4440-8518-21BA57379455}" dt="2019-05-18T11:57:05.252" v="2256" actId="20577"/>
          <ac:spMkLst>
            <pc:docMk/>
            <pc:sldMk cId="3962047098" sldId="800"/>
            <ac:spMk id="2" creationId="{57A9F86F-1F31-4121-B16D-2D49E22DA52A}"/>
          </ac:spMkLst>
        </pc:spChg>
        <pc:spChg chg="add del mod">
          <ac:chgData name="serafin.piotr1989@outlook.com" userId="S::urn:spo:guest#serafin.piotr1989@outlook.com::" providerId="AD" clId="Web-{F0AB2B01-C299-4440-8518-21BA57379455}" dt="2019-05-18T11:55:58.768" v="2241"/>
          <ac:spMkLst>
            <pc:docMk/>
            <pc:sldMk cId="3962047098" sldId="800"/>
            <ac:spMk id="3" creationId="{3E576139-0DCC-45A7-96B7-1C5AA53B9C4F}"/>
          </ac:spMkLst>
        </pc:spChg>
        <pc:spChg chg="add mod">
          <ac:chgData name="serafin.piotr1989@outlook.com" userId="S::urn:spo:guest#serafin.piotr1989@outlook.com::" providerId="AD" clId="Web-{F0AB2B01-C299-4440-8518-21BA57379455}" dt="2019-05-18T11:57:12.533" v="2259" actId="1076"/>
          <ac:spMkLst>
            <pc:docMk/>
            <pc:sldMk cId="3962047098" sldId="800"/>
            <ac:spMk id="4" creationId="{E3125157-CCF0-48CE-8774-FA60C205008C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7:23.642" v="2263" actId="20577"/>
        <pc:sldMkLst>
          <pc:docMk/>
          <pc:sldMk cId="768395406" sldId="801"/>
        </pc:sldMkLst>
        <pc:spChg chg="mod">
          <ac:chgData name="serafin.piotr1989@outlook.com" userId="S::urn:spo:guest#serafin.piotr1989@outlook.com::" providerId="AD" clId="Web-{F0AB2B01-C299-4440-8518-21BA57379455}" dt="2019-05-18T11:57:23.642" v="2263" actId="20577"/>
          <ac:spMkLst>
            <pc:docMk/>
            <pc:sldMk cId="768395406" sldId="801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7:18.970" v="2260"/>
          <ac:spMkLst>
            <pc:docMk/>
            <pc:sldMk cId="768395406" sldId="801"/>
            <ac:spMk id="3" creationId="{326A81C9-D4E2-4FF3-B35E-DCA455CC60B7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7:35.939" v="2269" actId="20577"/>
        <pc:sldMkLst>
          <pc:docMk/>
          <pc:sldMk cId="1222801488" sldId="802"/>
        </pc:sldMkLst>
        <pc:spChg chg="mod">
          <ac:chgData name="serafin.piotr1989@outlook.com" userId="S::urn:spo:guest#serafin.piotr1989@outlook.com::" providerId="AD" clId="Web-{F0AB2B01-C299-4440-8518-21BA57379455}" dt="2019-05-18T11:57:35.939" v="2269" actId="20577"/>
          <ac:spMkLst>
            <pc:docMk/>
            <pc:sldMk cId="1222801488" sldId="802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7:35.861" v="2266"/>
          <ac:spMkLst>
            <pc:docMk/>
            <pc:sldMk cId="1222801488" sldId="802"/>
            <ac:spMk id="3" creationId="{D0173CE9-4C63-4836-9AC2-53933C5F8B88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7:46.735" v="2276" actId="20577"/>
        <pc:sldMkLst>
          <pc:docMk/>
          <pc:sldMk cId="2700209449" sldId="803"/>
        </pc:sldMkLst>
        <pc:spChg chg="mod">
          <ac:chgData name="serafin.piotr1989@outlook.com" userId="S::urn:spo:guest#serafin.piotr1989@outlook.com::" providerId="AD" clId="Web-{F0AB2B01-C299-4440-8518-21BA57379455}" dt="2019-05-18T11:57:46.735" v="2276" actId="20577"/>
          <ac:spMkLst>
            <pc:docMk/>
            <pc:sldMk cId="2700209449" sldId="803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7:36.032" v="2271"/>
          <ac:spMkLst>
            <pc:docMk/>
            <pc:sldMk cId="2700209449" sldId="803"/>
            <ac:spMk id="3" creationId="{4B9CE2A9-DDCD-4611-8B19-F9AA0E0F0AE3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7:59.173" v="2281" actId="20577"/>
        <pc:sldMkLst>
          <pc:docMk/>
          <pc:sldMk cId="1640248620" sldId="804"/>
        </pc:sldMkLst>
        <pc:spChg chg="mod">
          <ac:chgData name="serafin.piotr1989@outlook.com" userId="S::urn:spo:guest#serafin.piotr1989@outlook.com::" providerId="AD" clId="Web-{F0AB2B01-C299-4440-8518-21BA57379455}" dt="2019-05-18T11:57:59.173" v="2281" actId="20577"/>
          <ac:spMkLst>
            <pc:docMk/>
            <pc:sldMk cId="1640248620" sldId="804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7:48.392" v="2278"/>
          <ac:spMkLst>
            <pc:docMk/>
            <pc:sldMk cId="1640248620" sldId="804"/>
            <ac:spMk id="3" creationId="{59D5AF6C-6666-40F4-A408-F4AA0BE02DBC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8:19.673" v="2288" actId="20577"/>
        <pc:sldMkLst>
          <pc:docMk/>
          <pc:sldMk cId="355010292" sldId="805"/>
        </pc:sldMkLst>
        <pc:spChg chg="mod">
          <ac:chgData name="serafin.piotr1989@outlook.com" userId="S::urn:spo:guest#serafin.piotr1989@outlook.com::" providerId="AD" clId="Web-{F0AB2B01-C299-4440-8518-21BA57379455}" dt="2019-05-18T11:58:19.673" v="2288" actId="20577"/>
          <ac:spMkLst>
            <pc:docMk/>
            <pc:sldMk cId="355010292" sldId="805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8:00.376" v="2283"/>
          <ac:spMkLst>
            <pc:docMk/>
            <pc:sldMk cId="355010292" sldId="805"/>
            <ac:spMk id="3" creationId="{68609F05-330D-404F-885C-69D96D63B167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8:47.125" v="2295" actId="20577"/>
        <pc:sldMkLst>
          <pc:docMk/>
          <pc:sldMk cId="103136669" sldId="806"/>
        </pc:sldMkLst>
        <pc:spChg chg="mod">
          <ac:chgData name="serafin.piotr1989@outlook.com" userId="S::urn:spo:guest#serafin.piotr1989@outlook.com::" providerId="AD" clId="Web-{F0AB2B01-C299-4440-8518-21BA57379455}" dt="2019-05-18T11:58:47.125" v="2295" actId="20577"/>
          <ac:spMkLst>
            <pc:docMk/>
            <pc:sldMk cId="103136669" sldId="806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8:21.172" v="2290"/>
          <ac:spMkLst>
            <pc:docMk/>
            <pc:sldMk cId="103136669" sldId="806"/>
            <ac:spMk id="3" creationId="{3889632B-B328-4A33-97B2-4C133DAC7060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9:08.016" v="2302" actId="20577"/>
        <pc:sldMkLst>
          <pc:docMk/>
          <pc:sldMk cId="3848499398" sldId="807"/>
        </pc:sldMkLst>
        <pc:spChg chg="mod">
          <ac:chgData name="serafin.piotr1989@outlook.com" userId="S::urn:spo:guest#serafin.piotr1989@outlook.com::" providerId="AD" clId="Web-{F0AB2B01-C299-4440-8518-21BA57379455}" dt="2019-05-18T11:59:08.016" v="2302" actId="20577"/>
          <ac:spMkLst>
            <pc:docMk/>
            <pc:sldMk cId="3848499398" sldId="807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9:02.735" v="2297"/>
          <ac:spMkLst>
            <pc:docMk/>
            <pc:sldMk cId="3848499398" sldId="807"/>
            <ac:spMk id="3" creationId="{40B54EC0-8B85-42E3-AC56-97157BBEE50C}"/>
          </ac:spMkLst>
        </pc:spChg>
      </pc:sldChg>
      <pc:sldChg chg="addSp modSp">
        <pc:chgData name="serafin.piotr1989@outlook.com" userId="S::urn:spo:guest#serafin.piotr1989@outlook.com::" providerId="AD" clId="Web-{F0AB2B01-C299-4440-8518-21BA57379455}" dt="2019-05-18T11:59:11.828" v="2305" actId="20577"/>
        <pc:sldMkLst>
          <pc:docMk/>
          <pc:sldMk cId="2522019680" sldId="808"/>
        </pc:sldMkLst>
        <pc:spChg chg="mod">
          <ac:chgData name="serafin.piotr1989@outlook.com" userId="S::urn:spo:guest#serafin.piotr1989@outlook.com::" providerId="AD" clId="Web-{F0AB2B01-C299-4440-8518-21BA57379455}" dt="2019-05-18T11:59:11.828" v="2305" actId="20577"/>
          <ac:spMkLst>
            <pc:docMk/>
            <pc:sldMk cId="2522019680" sldId="808"/>
            <ac:spMk id="2" creationId="{57A9F86F-1F31-4121-B16D-2D49E22DA52A}"/>
          </ac:spMkLst>
        </pc:spChg>
        <pc:spChg chg="add">
          <ac:chgData name="serafin.piotr1989@outlook.com" userId="S::urn:spo:guest#serafin.piotr1989@outlook.com::" providerId="AD" clId="Web-{F0AB2B01-C299-4440-8518-21BA57379455}" dt="2019-05-18T11:59:09.188" v="2304"/>
          <ac:spMkLst>
            <pc:docMk/>
            <pc:sldMk cId="2522019680" sldId="808"/>
            <ac:spMk id="3" creationId="{8D24F3BA-A1EC-4F7E-AEA7-3104E1B96B9C}"/>
          </ac:spMkLst>
        </pc:spChg>
      </pc:sldChg>
      <pc:sldChg chg="add replId">
        <pc:chgData name="serafin.piotr1989@outlook.com" userId="S::urn:spo:guest#serafin.piotr1989@outlook.com::" providerId="AD" clId="Web-{F0AB2B01-C299-4440-8518-21BA57379455}" dt="2019-05-18T11:06:40.335" v="35"/>
        <pc:sldMkLst>
          <pc:docMk/>
          <pc:sldMk cId="462656150" sldId="809"/>
        </pc:sldMkLst>
      </pc:sldChg>
      <pc:sldChg chg="modSp add replId">
        <pc:chgData name="serafin.piotr1989@outlook.com" userId="S::urn:spo:guest#serafin.piotr1989@outlook.com::" providerId="AD" clId="Web-{F0AB2B01-C299-4440-8518-21BA57379455}" dt="2019-05-18T11:07:25.429" v="48" actId="20577"/>
        <pc:sldMkLst>
          <pc:docMk/>
          <pc:sldMk cId="1592499836" sldId="810"/>
        </pc:sldMkLst>
        <pc:spChg chg="mod">
          <ac:chgData name="serafin.piotr1989@outlook.com" userId="S::urn:spo:guest#serafin.piotr1989@outlook.com::" providerId="AD" clId="Web-{F0AB2B01-C299-4440-8518-21BA57379455}" dt="2019-05-18T11:07:25.429" v="48" actId="20577"/>
          <ac:spMkLst>
            <pc:docMk/>
            <pc:sldMk cId="1592499836" sldId="810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07:11.054" v="44" actId="20577"/>
        <pc:sldMkLst>
          <pc:docMk/>
          <pc:sldMk cId="249058066" sldId="811"/>
        </pc:sldMkLst>
        <pc:spChg chg="mod">
          <ac:chgData name="serafin.piotr1989@outlook.com" userId="S::urn:spo:guest#serafin.piotr1989@outlook.com::" providerId="AD" clId="Web-{F0AB2B01-C299-4440-8518-21BA57379455}" dt="2019-05-18T11:07:11.054" v="44" actId="20577"/>
          <ac:spMkLst>
            <pc:docMk/>
            <pc:sldMk cId="249058066" sldId="811"/>
            <ac:spMk id="2" creationId="{57A9F86F-1F31-4121-B16D-2D49E22DA52A}"/>
          </ac:spMkLst>
        </pc:spChg>
      </pc:sldChg>
      <pc:sldChg chg="add ord replId">
        <pc:chgData name="serafin.piotr1989@outlook.com" userId="S::urn:spo:guest#serafin.piotr1989@outlook.com::" providerId="AD" clId="Web-{F0AB2B01-C299-4440-8518-21BA57379455}" dt="2019-05-18T11:07:36.366" v="51"/>
        <pc:sldMkLst>
          <pc:docMk/>
          <pc:sldMk cId="1983306718" sldId="812"/>
        </pc:sldMkLst>
      </pc:sldChg>
      <pc:sldChg chg="modSp add ord replId">
        <pc:chgData name="serafin.piotr1989@outlook.com" userId="S::urn:spo:guest#serafin.piotr1989@outlook.com::" providerId="AD" clId="Web-{F0AB2B01-C299-4440-8518-21BA57379455}" dt="2019-05-18T11:34:17.925" v="793" actId="20577"/>
        <pc:sldMkLst>
          <pc:docMk/>
          <pc:sldMk cId="666113497" sldId="813"/>
        </pc:sldMkLst>
        <pc:spChg chg="mod">
          <ac:chgData name="serafin.piotr1989@outlook.com" userId="S::urn:spo:guest#serafin.piotr1989@outlook.com::" providerId="AD" clId="Web-{F0AB2B01-C299-4440-8518-21BA57379455}" dt="2019-05-18T11:29:35.772" v="684" actId="20577"/>
          <ac:spMkLst>
            <pc:docMk/>
            <pc:sldMk cId="666113497" sldId="813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1:34:17.925" v="793" actId="20577"/>
          <ac:spMkLst>
            <pc:docMk/>
            <pc:sldMk cId="666113497" sldId="813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1:30:55.130" v="705" actId="20577"/>
        <pc:sldMkLst>
          <pc:docMk/>
          <pc:sldMk cId="3736012722" sldId="815"/>
        </pc:sldMkLst>
        <pc:spChg chg="mod">
          <ac:chgData name="serafin.piotr1989@outlook.com" userId="S::urn:spo:guest#serafin.piotr1989@outlook.com::" providerId="AD" clId="Web-{F0AB2B01-C299-4440-8518-21BA57379455}" dt="2019-05-18T11:30:55.130" v="705" actId="20577"/>
          <ac:spMkLst>
            <pc:docMk/>
            <pc:sldMk cId="3736012722" sldId="81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1:30:42.646" v="697" actId="20577"/>
          <ac:spMkLst>
            <pc:docMk/>
            <pc:sldMk cId="3736012722" sldId="815"/>
            <ac:spMk id="4" creationId="{79E9CB4D-ACA5-421C-9DDA-4C34A13451E2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31:05.364" v="713" actId="20577"/>
        <pc:sldMkLst>
          <pc:docMk/>
          <pc:sldMk cId="1887412192" sldId="816"/>
        </pc:sldMkLst>
        <pc:spChg chg="mod">
          <ac:chgData name="serafin.piotr1989@outlook.com" userId="S::urn:spo:guest#serafin.piotr1989@outlook.com::" providerId="AD" clId="Web-{F0AB2B01-C299-4440-8518-21BA57379455}" dt="2019-05-18T11:31:05.364" v="713" actId="20577"/>
          <ac:spMkLst>
            <pc:docMk/>
            <pc:sldMk cId="1887412192" sldId="816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31:14.317" v="717" actId="20577"/>
        <pc:sldMkLst>
          <pc:docMk/>
          <pc:sldMk cId="4123287045" sldId="817"/>
        </pc:sldMkLst>
        <pc:spChg chg="mod">
          <ac:chgData name="serafin.piotr1989@outlook.com" userId="S::urn:spo:guest#serafin.piotr1989@outlook.com::" providerId="AD" clId="Web-{F0AB2B01-C299-4440-8518-21BA57379455}" dt="2019-05-18T11:31:14.317" v="717" actId="20577"/>
          <ac:spMkLst>
            <pc:docMk/>
            <pc:sldMk cId="4123287045" sldId="817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31:25.380" v="729" actId="20577"/>
        <pc:sldMkLst>
          <pc:docMk/>
          <pc:sldMk cId="1193170236" sldId="818"/>
        </pc:sldMkLst>
        <pc:spChg chg="mod">
          <ac:chgData name="serafin.piotr1989@outlook.com" userId="S::urn:spo:guest#serafin.piotr1989@outlook.com::" providerId="AD" clId="Web-{F0AB2B01-C299-4440-8518-21BA57379455}" dt="2019-05-18T11:31:25.380" v="729" actId="20577"/>
          <ac:spMkLst>
            <pc:docMk/>
            <pc:sldMk cId="1193170236" sldId="818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31:55.161" v="735" actId="20577"/>
        <pc:sldMkLst>
          <pc:docMk/>
          <pc:sldMk cId="3894334613" sldId="819"/>
        </pc:sldMkLst>
        <pc:spChg chg="mod">
          <ac:chgData name="serafin.piotr1989@outlook.com" userId="S::urn:spo:guest#serafin.piotr1989@outlook.com::" providerId="AD" clId="Web-{F0AB2B01-C299-4440-8518-21BA57379455}" dt="2019-05-18T11:31:55.161" v="735" actId="20577"/>
          <ac:spMkLst>
            <pc:docMk/>
            <pc:sldMk cId="3894334613" sldId="819"/>
            <ac:spMk id="2" creationId="{57A9F86F-1F31-4121-B16D-2D49E22DA52A}"/>
          </ac:spMkLst>
        </pc:spChg>
      </pc:sldChg>
      <pc:sldChg chg="modSp add replId">
        <pc:chgData name="serafin.piotr1989@outlook.com" userId="S::urn:spo:guest#serafin.piotr1989@outlook.com::" providerId="AD" clId="Web-{F0AB2B01-C299-4440-8518-21BA57379455}" dt="2019-05-18T11:32:18.317" v="767" actId="20577"/>
        <pc:sldMkLst>
          <pc:docMk/>
          <pc:sldMk cId="226753495" sldId="820"/>
        </pc:sldMkLst>
        <pc:spChg chg="mod">
          <ac:chgData name="serafin.piotr1989@outlook.com" userId="S::urn:spo:guest#serafin.piotr1989@outlook.com::" providerId="AD" clId="Web-{F0AB2B01-C299-4440-8518-21BA57379455}" dt="2019-05-18T11:32:18.317" v="767" actId="20577"/>
          <ac:spMkLst>
            <pc:docMk/>
            <pc:sldMk cId="226753495" sldId="820"/>
            <ac:spMk id="2" creationId="{57A9F86F-1F31-4121-B16D-2D49E22DA52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1:39:00.577" v="1211" actId="20577"/>
        <pc:sldMkLst>
          <pc:docMk/>
          <pc:sldMk cId="1044933418" sldId="821"/>
        </pc:sldMkLst>
        <pc:spChg chg="mod">
          <ac:chgData name="serafin.piotr1989@outlook.com" userId="S::urn:spo:guest#serafin.piotr1989@outlook.com::" providerId="AD" clId="Web-{F0AB2B01-C299-4440-8518-21BA57379455}" dt="2019-05-18T11:33:54.659" v="783" actId="20577"/>
          <ac:spMkLst>
            <pc:docMk/>
            <pc:sldMk cId="1044933418" sldId="821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1:39:00.577" v="1211" actId="20577"/>
          <ac:spMkLst>
            <pc:docMk/>
            <pc:sldMk cId="1044933418" sldId="821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2:05:52.526" v="2605" actId="20577"/>
        <pc:sldMkLst>
          <pc:docMk/>
          <pc:sldMk cId="3142565452" sldId="822"/>
        </pc:sldMkLst>
        <pc:spChg chg="mod">
          <ac:chgData name="serafin.piotr1989@outlook.com" userId="S::urn:spo:guest#serafin.piotr1989@outlook.com::" providerId="AD" clId="Web-{F0AB2B01-C299-4440-8518-21BA57379455}" dt="2019-05-18T11:59:49.812" v="2312" actId="20577"/>
          <ac:spMkLst>
            <pc:docMk/>
            <pc:sldMk cId="3142565452" sldId="822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2:05:52.526" v="2605" actId="20577"/>
          <ac:spMkLst>
            <pc:docMk/>
            <pc:sldMk cId="3142565452" sldId="822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2:19:06.767" v="3206" actId="1076"/>
        <pc:sldMkLst>
          <pc:docMk/>
          <pc:sldMk cId="3274457710" sldId="823"/>
        </pc:sldMkLst>
        <pc:spChg chg="mod">
          <ac:chgData name="serafin.piotr1989@outlook.com" userId="S::urn:spo:guest#serafin.piotr1989@outlook.com::" providerId="AD" clId="Web-{F0AB2B01-C299-4440-8518-21BA57379455}" dt="2019-05-18T12:14:59.160" v="2613" actId="20577"/>
          <ac:spMkLst>
            <pc:docMk/>
            <pc:sldMk cId="3274457710" sldId="823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2:19:06.767" v="3206" actId="1076"/>
          <ac:spMkLst>
            <pc:docMk/>
            <pc:sldMk cId="3274457710" sldId="823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2:27:50.807" v="3782" actId="14100"/>
        <pc:sldMkLst>
          <pc:docMk/>
          <pc:sldMk cId="3760879704" sldId="824"/>
        </pc:sldMkLst>
        <pc:spChg chg="mod">
          <ac:chgData name="serafin.piotr1989@outlook.com" userId="S::urn:spo:guest#serafin.piotr1989@outlook.com::" providerId="AD" clId="Web-{F0AB2B01-C299-4440-8518-21BA57379455}" dt="2019-05-18T12:23:16.451" v="3215" actId="20577"/>
          <ac:spMkLst>
            <pc:docMk/>
            <pc:sldMk cId="3760879704" sldId="824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2:27:50.807" v="3782" actId="14100"/>
          <ac:spMkLst>
            <pc:docMk/>
            <pc:sldMk cId="3760879704" sldId="824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3:18:27.333" v="4618" actId="20577"/>
        <pc:sldMkLst>
          <pc:docMk/>
          <pc:sldMk cId="1157433358" sldId="825"/>
        </pc:sldMkLst>
        <pc:spChg chg="mod">
          <ac:chgData name="serafin.piotr1989@outlook.com" userId="S::urn:spo:guest#serafin.piotr1989@outlook.com::" providerId="AD" clId="Web-{F0AB2B01-C299-4440-8518-21BA57379455}" dt="2019-05-18T13:11:49.158" v="3785" actId="20577"/>
          <ac:spMkLst>
            <pc:docMk/>
            <pc:sldMk cId="1157433358" sldId="825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3:18:27.333" v="4618" actId="20577"/>
          <ac:spMkLst>
            <pc:docMk/>
            <pc:sldMk cId="1157433358" sldId="825"/>
            <ac:spMk id="6" creationId="{DC3AEC15-D155-46A9-ACE0-3667C5EDD4AA}"/>
          </ac:spMkLst>
        </pc:spChg>
      </pc:sldChg>
      <pc:sldChg chg="modSp add ord replId">
        <pc:chgData name="serafin.piotr1989@outlook.com" userId="S::urn:spo:guest#serafin.piotr1989@outlook.com::" providerId="AD" clId="Web-{F0AB2B01-C299-4440-8518-21BA57379455}" dt="2019-05-18T13:38:59.658" v="5039" actId="20577"/>
        <pc:sldMkLst>
          <pc:docMk/>
          <pc:sldMk cId="2945854160" sldId="826"/>
        </pc:sldMkLst>
        <pc:spChg chg="mod">
          <ac:chgData name="serafin.piotr1989@outlook.com" userId="S::urn:spo:guest#serafin.piotr1989@outlook.com::" providerId="AD" clId="Web-{F0AB2B01-C299-4440-8518-21BA57379455}" dt="2019-05-18T13:35:28.218" v="4624" actId="20577"/>
          <ac:spMkLst>
            <pc:docMk/>
            <pc:sldMk cId="2945854160" sldId="826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0AB2B01-C299-4440-8518-21BA57379455}" dt="2019-05-18T13:38:59.658" v="5039" actId="20577"/>
          <ac:spMkLst>
            <pc:docMk/>
            <pc:sldMk cId="2945854160" sldId="826"/>
            <ac:spMk id="6" creationId="{DC3AEC15-D155-46A9-ACE0-3667C5EDD4AA}"/>
          </ac:spMkLst>
        </pc:spChg>
      </pc:sldChg>
      <pc:sldChg chg="addSp delSp modSp add ord replId">
        <pc:chgData name="serafin.piotr1989@outlook.com" userId="S::urn:spo:guest#serafin.piotr1989@outlook.com::" providerId="AD" clId="Web-{F0AB2B01-C299-4440-8518-21BA57379455}" dt="2019-05-18T11:52:53.505" v="2234" actId="20577"/>
        <pc:sldMkLst>
          <pc:docMk/>
          <pc:sldMk cId="3854725206" sldId="828"/>
        </pc:sldMkLst>
        <pc:spChg chg="mod">
          <ac:chgData name="serafin.piotr1989@outlook.com" userId="S::urn:spo:guest#serafin.piotr1989@outlook.com::" providerId="AD" clId="Web-{F0AB2B01-C299-4440-8518-21BA57379455}" dt="2019-05-18T11:52:53.505" v="2234" actId="20577"/>
          <ac:spMkLst>
            <pc:docMk/>
            <pc:sldMk cId="3854725206" sldId="828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F0AB2B01-C299-4440-8518-21BA57379455}" dt="2019-05-18T11:52:47.255" v="2232" actId="20577"/>
          <ac:spMkLst>
            <pc:docMk/>
            <pc:sldMk cId="3854725206" sldId="828"/>
            <ac:spMk id="4" creationId="{80E23932-1EC1-4324-9603-11E73049E845}"/>
          </ac:spMkLst>
        </pc:spChg>
        <pc:picChg chg="del">
          <ac:chgData name="serafin.piotr1989@outlook.com" userId="S::urn:spo:guest#serafin.piotr1989@outlook.com::" providerId="AD" clId="Web-{F0AB2B01-C299-4440-8518-21BA57379455}" dt="2019-05-18T11:51:09.772" v="2188"/>
          <ac:picMkLst>
            <pc:docMk/>
            <pc:sldMk cId="3854725206" sldId="828"/>
            <ac:picMk id="3" creationId="{CCBA092B-CA4B-4D92-A0A5-B0F73ACE7B33}"/>
          </ac:picMkLst>
        </pc:picChg>
      </pc:sldChg>
    </pc:docChg>
  </pc:docChgLst>
  <pc:docChgLst>
    <pc:chgData name="serafin.piotr1989@outlook.com" userId="S::urn:spo:guest#serafin.piotr1989@outlook.com::" providerId="AD" clId="Web-{FDAF5AD8-F9E9-F8AB-07E8-C148E2557F82}"/>
    <pc:docChg chg="addSld modSld sldOrd">
      <pc:chgData name="serafin.piotr1989@outlook.com" userId="S::urn:spo:guest#serafin.piotr1989@outlook.com::" providerId="AD" clId="Web-{FDAF5AD8-F9E9-F8AB-07E8-C148E2557F82}" dt="2019-05-19T16:41:27.682" v="2314" actId="1076"/>
      <pc:docMkLst>
        <pc:docMk/>
      </pc:docMkLst>
      <pc:sldChg chg="modSp">
        <pc:chgData name="serafin.piotr1989@outlook.com" userId="S::urn:spo:guest#serafin.piotr1989@outlook.com::" providerId="AD" clId="Web-{FDAF5AD8-F9E9-F8AB-07E8-C148E2557F82}" dt="2019-05-19T16:41:27.682" v="2314" actId="1076"/>
        <pc:sldMkLst>
          <pc:docMk/>
          <pc:sldMk cId="3428433674" sldId="762"/>
        </pc:sldMkLst>
        <pc:spChg chg="mod">
          <ac:chgData name="serafin.piotr1989@outlook.com" userId="S::urn:spo:guest#serafin.piotr1989@outlook.com::" providerId="AD" clId="Web-{FDAF5AD8-F9E9-F8AB-07E8-C148E2557F82}" dt="2019-05-19T16:41:27.682" v="2314" actId="1076"/>
          <ac:spMkLst>
            <pc:docMk/>
            <pc:sldMk cId="3428433674" sldId="762"/>
            <ac:spMk id="4" creationId="{2647DBA4-8775-40FE-B248-8C3EC7534273}"/>
          </ac:spMkLst>
        </pc:spChg>
      </pc:sldChg>
      <pc:sldChg chg="modSp">
        <pc:chgData name="serafin.piotr1989@outlook.com" userId="S::urn:spo:guest#serafin.piotr1989@outlook.com::" providerId="AD" clId="Web-{FDAF5AD8-F9E9-F8AB-07E8-C148E2557F82}" dt="2019-05-19T09:46:31.076" v="1719" actId="20577"/>
        <pc:sldMkLst>
          <pc:docMk/>
          <pc:sldMk cId="1592499836" sldId="810"/>
        </pc:sldMkLst>
        <pc:spChg chg="mod">
          <ac:chgData name="serafin.piotr1989@outlook.com" userId="S::urn:spo:guest#serafin.piotr1989@outlook.com::" providerId="AD" clId="Web-{FDAF5AD8-F9E9-F8AB-07E8-C148E2557F82}" dt="2019-05-19T09:46:31.076" v="1719" actId="20577"/>
          <ac:spMkLst>
            <pc:docMk/>
            <pc:sldMk cId="1592499836" sldId="810"/>
            <ac:spMk id="2" creationId="{57A9F86F-1F31-4121-B16D-2D49E22DA52A}"/>
          </ac:spMkLst>
        </pc:spChg>
      </pc:sldChg>
      <pc:sldChg chg="modSp">
        <pc:chgData name="serafin.piotr1989@outlook.com" userId="S::urn:spo:guest#serafin.piotr1989@outlook.com::" providerId="AD" clId="Web-{FDAF5AD8-F9E9-F8AB-07E8-C148E2557F82}" dt="2019-05-19T11:24:53.962" v="2295" actId="1076"/>
        <pc:sldMkLst>
          <pc:docMk/>
          <pc:sldMk cId="1983306718" sldId="812"/>
        </pc:sldMkLst>
        <pc:spChg chg="mod">
          <ac:chgData name="serafin.piotr1989@outlook.com" userId="S::urn:spo:guest#serafin.piotr1989@outlook.com::" providerId="AD" clId="Web-{FDAF5AD8-F9E9-F8AB-07E8-C148E2557F82}" dt="2019-05-19T11:14:50.538" v="1733" actId="20577"/>
          <ac:spMkLst>
            <pc:docMk/>
            <pc:sldMk cId="1983306718" sldId="812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DAF5AD8-F9E9-F8AB-07E8-C148E2557F82}" dt="2019-05-19T11:24:53.962" v="2295" actId="1076"/>
          <ac:spMkLst>
            <pc:docMk/>
            <pc:sldMk cId="1983306718" sldId="812"/>
            <ac:spMk id="6" creationId="{DC3AEC15-D155-46A9-ACE0-3667C5EDD4AA}"/>
          </ac:spMkLst>
        </pc:spChg>
      </pc:sldChg>
      <pc:sldChg chg="addSp delSp modSp add ord replId">
        <pc:chgData name="serafin.piotr1989@outlook.com" userId="S::urn:spo:guest#serafin.piotr1989@outlook.com::" providerId="AD" clId="Web-{FDAF5AD8-F9E9-F8AB-07E8-C148E2557F82}" dt="2019-05-19T09:25:05.801" v="1142" actId="1076"/>
        <pc:sldMkLst>
          <pc:docMk/>
          <pc:sldMk cId="107770879" sldId="829"/>
        </pc:sldMkLst>
        <pc:spChg chg="mod">
          <ac:chgData name="serafin.piotr1989@outlook.com" userId="S::urn:spo:guest#serafin.piotr1989@outlook.com::" providerId="AD" clId="Web-{FDAF5AD8-F9E9-F8AB-07E8-C148E2557F82}" dt="2019-05-19T08:47:25.526" v="439" actId="20577"/>
          <ac:spMkLst>
            <pc:docMk/>
            <pc:sldMk cId="107770879" sldId="829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DAF5AD8-F9E9-F8AB-07E8-C148E2557F82}" dt="2019-05-19T09:24:59.254" v="1139" actId="20577"/>
          <ac:spMkLst>
            <pc:docMk/>
            <pc:sldMk cId="107770879" sldId="829"/>
            <ac:spMk id="4" creationId="{80E23932-1EC1-4324-9603-11E73049E845}"/>
          </ac:spMkLst>
        </pc:spChg>
        <pc:picChg chg="add del mod">
          <ac:chgData name="serafin.piotr1989@outlook.com" userId="S::urn:spo:guest#serafin.piotr1989@outlook.com::" providerId="AD" clId="Web-{FDAF5AD8-F9E9-F8AB-07E8-C148E2557F82}" dt="2019-05-19T09:15:04.787" v="599"/>
          <ac:picMkLst>
            <pc:docMk/>
            <pc:sldMk cId="107770879" sldId="829"/>
            <ac:picMk id="3" creationId="{F7A4C92F-3F0F-4335-A846-A3C1AB9FF3AC}"/>
          </ac:picMkLst>
        </pc:picChg>
        <pc:picChg chg="add del mod">
          <ac:chgData name="serafin.piotr1989@outlook.com" userId="S::urn:spo:guest#serafin.piotr1989@outlook.com::" providerId="AD" clId="Web-{FDAF5AD8-F9E9-F8AB-07E8-C148E2557F82}" dt="2019-05-19T09:15:02.834" v="598"/>
          <ac:picMkLst>
            <pc:docMk/>
            <pc:sldMk cId="107770879" sldId="829"/>
            <ac:picMk id="6" creationId="{B2FD6FD3-E54C-4580-8B1F-BFB9A6E03509}"/>
          </ac:picMkLst>
        </pc:picChg>
        <pc:picChg chg="add del mod">
          <ac:chgData name="serafin.piotr1989@outlook.com" userId="S::urn:spo:guest#serafin.piotr1989@outlook.com::" providerId="AD" clId="Web-{FDAF5AD8-F9E9-F8AB-07E8-C148E2557F82}" dt="2019-05-19T09:15:01.193" v="597"/>
          <ac:picMkLst>
            <pc:docMk/>
            <pc:sldMk cId="107770879" sldId="829"/>
            <ac:picMk id="10" creationId="{7626DB59-D962-45AC-95BC-5599C086AFF6}"/>
          </ac:picMkLst>
        </pc:picChg>
        <pc:picChg chg="add mod">
          <ac:chgData name="serafin.piotr1989@outlook.com" userId="S::urn:spo:guest#serafin.piotr1989@outlook.com::" providerId="AD" clId="Web-{FDAF5AD8-F9E9-F8AB-07E8-C148E2557F82}" dt="2019-05-19T09:24:48.144" v="1135" actId="1076"/>
          <ac:picMkLst>
            <pc:docMk/>
            <pc:sldMk cId="107770879" sldId="829"/>
            <ac:picMk id="12" creationId="{93DE9898-E2A4-4034-AE07-1B982848CDF4}"/>
          </ac:picMkLst>
        </pc:picChg>
        <pc:picChg chg="add mod">
          <ac:chgData name="serafin.piotr1989@outlook.com" userId="S::urn:spo:guest#serafin.piotr1989@outlook.com::" providerId="AD" clId="Web-{FDAF5AD8-F9E9-F8AB-07E8-C148E2557F82}" dt="2019-05-19T09:24:53.269" v="1136" actId="1076"/>
          <ac:picMkLst>
            <pc:docMk/>
            <pc:sldMk cId="107770879" sldId="829"/>
            <ac:picMk id="14" creationId="{A534A63E-50E7-4D43-95CB-25961D5018E8}"/>
          </ac:picMkLst>
        </pc:picChg>
        <pc:picChg chg="add mod">
          <ac:chgData name="serafin.piotr1989@outlook.com" userId="S::urn:spo:guest#serafin.piotr1989@outlook.com::" providerId="AD" clId="Web-{FDAF5AD8-F9E9-F8AB-07E8-C148E2557F82}" dt="2019-05-19T09:25:05.801" v="1142" actId="1076"/>
          <ac:picMkLst>
            <pc:docMk/>
            <pc:sldMk cId="107770879" sldId="829"/>
            <ac:picMk id="16" creationId="{00E7A749-752E-4F6D-B758-EAFA0DC3DD70}"/>
          </ac:picMkLst>
        </pc:picChg>
      </pc:sldChg>
      <pc:sldChg chg="delSp modSp add replId">
        <pc:chgData name="serafin.piotr1989@outlook.com" userId="S::urn:spo:guest#serafin.piotr1989@outlook.com::" providerId="AD" clId="Web-{FDAF5AD8-F9E9-F8AB-07E8-C148E2557F82}" dt="2019-05-19T09:44:41.389" v="1718" actId="1076"/>
        <pc:sldMkLst>
          <pc:docMk/>
          <pc:sldMk cId="3450988301" sldId="830"/>
        </pc:sldMkLst>
        <pc:spChg chg="mod">
          <ac:chgData name="serafin.piotr1989@outlook.com" userId="S::urn:spo:guest#serafin.piotr1989@outlook.com::" providerId="AD" clId="Web-{FDAF5AD8-F9E9-F8AB-07E8-C148E2557F82}" dt="2019-05-19T09:37:38.158" v="1559" actId="20577"/>
          <ac:spMkLst>
            <pc:docMk/>
            <pc:sldMk cId="3450988301" sldId="830"/>
            <ac:spMk id="2" creationId="{57A9F86F-1F31-4121-B16D-2D49E22DA52A}"/>
          </ac:spMkLst>
        </pc:spChg>
        <pc:spChg chg="mod">
          <ac:chgData name="serafin.piotr1989@outlook.com" userId="S::urn:spo:guest#serafin.piotr1989@outlook.com::" providerId="AD" clId="Web-{FDAF5AD8-F9E9-F8AB-07E8-C148E2557F82}" dt="2019-05-19T09:44:41.389" v="1718" actId="1076"/>
          <ac:spMkLst>
            <pc:docMk/>
            <pc:sldMk cId="3450988301" sldId="830"/>
            <ac:spMk id="4" creationId="{80E23932-1EC1-4324-9603-11E73049E845}"/>
          </ac:spMkLst>
        </pc:spChg>
        <pc:picChg chg="del">
          <ac:chgData name="serafin.piotr1989@outlook.com" userId="S::urn:spo:guest#serafin.piotr1989@outlook.com::" providerId="AD" clId="Web-{FDAF5AD8-F9E9-F8AB-07E8-C148E2557F82}" dt="2019-05-19T09:27:06.628" v="1144"/>
          <ac:picMkLst>
            <pc:docMk/>
            <pc:sldMk cId="3450988301" sldId="830"/>
            <ac:picMk id="12" creationId="{93DE9898-E2A4-4034-AE07-1B982848CDF4}"/>
          </ac:picMkLst>
        </pc:picChg>
        <pc:picChg chg="del">
          <ac:chgData name="serafin.piotr1989@outlook.com" userId="S::urn:spo:guest#serafin.piotr1989@outlook.com::" providerId="AD" clId="Web-{FDAF5AD8-F9E9-F8AB-07E8-C148E2557F82}" dt="2019-05-19T09:27:07.972" v="1145"/>
          <ac:picMkLst>
            <pc:docMk/>
            <pc:sldMk cId="3450988301" sldId="830"/>
            <ac:picMk id="14" creationId="{A534A63E-50E7-4D43-95CB-25961D5018E8}"/>
          </ac:picMkLst>
        </pc:picChg>
        <pc:picChg chg="del">
          <ac:chgData name="serafin.piotr1989@outlook.com" userId="S::urn:spo:guest#serafin.piotr1989@outlook.com::" providerId="AD" clId="Web-{FDAF5AD8-F9E9-F8AB-07E8-C148E2557F82}" dt="2019-05-19T09:27:09.551" v="1146"/>
          <ac:picMkLst>
            <pc:docMk/>
            <pc:sldMk cId="3450988301" sldId="830"/>
            <ac:picMk id="16" creationId="{00E7A749-752E-4F6D-B758-EAFA0DC3DD70}"/>
          </ac:picMkLst>
        </pc:picChg>
      </pc:sldChg>
      <pc:sldChg chg="modSp add ord replId">
        <pc:chgData name="serafin.piotr1989@outlook.com" userId="S::urn:spo:guest#serafin.piotr1989@outlook.com::" providerId="AD" clId="Web-{FDAF5AD8-F9E9-F8AB-07E8-C148E2557F82}" dt="2019-05-19T11:25:39.883" v="2310" actId="20577"/>
        <pc:sldMkLst>
          <pc:docMk/>
          <pc:sldMk cId="677221446" sldId="831"/>
        </pc:sldMkLst>
        <pc:spChg chg="mod">
          <ac:chgData name="serafin.piotr1989@outlook.com" userId="S::urn:spo:guest#serafin.piotr1989@outlook.com::" providerId="AD" clId="Web-{FDAF5AD8-F9E9-F8AB-07E8-C148E2557F82}" dt="2019-05-19T11:25:39.883" v="2310" actId="20577"/>
          <ac:spMkLst>
            <pc:docMk/>
            <pc:sldMk cId="677221446" sldId="831"/>
            <ac:spMk id="2" creationId="{57A9F86F-1F31-4121-B16D-2D49E22DA52A}"/>
          </ac:spMkLst>
        </pc:spChg>
      </pc:sldChg>
    </pc:docChg>
  </pc:docChgLst>
  <pc:docChgLst>
    <pc:chgData name="serafin.piotr1989@outlook.com" userId="S::urn:spo:guest#serafin.piotr1989@outlook.com::" providerId="AD" clId="Web-{EEDF0695-17E4-F584-D5BC-8C6369A4141F}"/>
    <pc:docChg chg="addSld delSld modSld">
      <pc:chgData name="serafin.piotr1989@outlook.com" userId="S::urn:spo:guest#serafin.piotr1989@outlook.com::" providerId="AD" clId="Web-{EEDF0695-17E4-F584-D5BC-8C6369A4141F}" dt="2019-05-12T08:14:39.843" v="151"/>
      <pc:docMkLst>
        <pc:docMk/>
      </pc:docMkLst>
      <pc:sldChg chg="delSp modSp add replId">
        <pc:chgData name="serafin.piotr1989@outlook.com" userId="S::urn:spo:guest#serafin.piotr1989@outlook.com::" providerId="AD" clId="Web-{EEDF0695-17E4-F584-D5BC-8C6369A4141F}" dt="2019-05-12T08:10:34.547" v="11"/>
        <pc:sldMkLst>
          <pc:docMk/>
          <pc:sldMk cId="3962047098" sldId="800"/>
        </pc:sldMkLst>
        <pc:spChg chg="mod">
          <ac:chgData name="serafin.piotr1989@outlook.com" userId="S::urn:spo:guest#serafin.piotr1989@outlook.com::" providerId="AD" clId="Web-{EEDF0695-17E4-F584-D5BC-8C6369A4141F}" dt="2019-05-12T08:10:33.844" v="9" actId="20577"/>
          <ac:spMkLst>
            <pc:docMk/>
            <pc:sldMk cId="3962047098" sldId="800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0:34.547" v="11"/>
          <ac:picMkLst>
            <pc:docMk/>
            <pc:sldMk cId="3962047098" sldId="800"/>
            <ac:picMk id="4" creationId="{C645CC49-F1F6-4A59-BA15-0DA3D2B31E8C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1:05.391" v="26"/>
        <pc:sldMkLst>
          <pc:docMk/>
          <pc:sldMk cId="768395406" sldId="801"/>
        </pc:sldMkLst>
        <pc:spChg chg="mod">
          <ac:chgData name="serafin.piotr1989@outlook.com" userId="S::urn:spo:guest#serafin.piotr1989@outlook.com::" providerId="AD" clId="Web-{EEDF0695-17E4-F584-D5BC-8C6369A4141F}" dt="2019-05-12T08:10:59.328" v="23" actId="20577"/>
          <ac:spMkLst>
            <pc:docMk/>
            <pc:sldMk cId="768395406" sldId="801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1:05.391" v="26"/>
          <ac:picMkLst>
            <pc:docMk/>
            <pc:sldMk cId="768395406" sldId="801"/>
            <ac:picMk id="4" creationId="{1023DD1F-0575-48A0-A6BA-C402D847B50A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1:36.265" v="43" actId="20577"/>
        <pc:sldMkLst>
          <pc:docMk/>
          <pc:sldMk cId="1222801488" sldId="802"/>
        </pc:sldMkLst>
        <pc:spChg chg="mod">
          <ac:chgData name="serafin.piotr1989@outlook.com" userId="S::urn:spo:guest#serafin.piotr1989@outlook.com::" providerId="AD" clId="Web-{EEDF0695-17E4-F584-D5BC-8C6369A4141F}" dt="2019-05-12T08:11:36.265" v="43" actId="20577"/>
          <ac:spMkLst>
            <pc:docMk/>
            <pc:sldMk cId="1222801488" sldId="802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1:17.609" v="28"/>
          <ac:picMkLst>
            <pc:docMk/>
            <pc:sldMk cId="1222801488" sldId="802"/>
            <ac:picMk id="4" creationId="{28F36CC5-CD0E-44F1-8C47-046F2ABE77AB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1:46.406" v="67"/>
        <pc:sldMkLst>
          <pc:docMk/>
          <pc:sldMk cId="2700209449" sldId="803"/>
        </pc:sldMkLst>
        <pc:spChg chg="mod">
          <ac:chgData name="serafin.piotr1989@outlook.com" userId="S::urn:spo:guest#serafin.piotr1989@outlook.com::" providerId="AD" clId="Web-{EEDF0695-17E4-F584-D5BC-8C6369A4141F}" dt="2019-05-12T08:11:44.843" v="64" actId="20577"/>
          <ac:spMkLst>
            <pc:docMk/>
            <pc:sldMk cId="2700209449" sldId="803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1:46.406" v="67"/>
          <ac:picMkLst>
            <pc:docMk/>
            <pc:sldMk cId="2700209449" sldId="803"/>
            <ac:picMk id="4" creationId="{BA6A14BC-0C59-45F7-A43F-C56F02412D65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2:38.312" v="79"/>
        <pc:sldMkLst>
          <pc:docMk/>
          <pc:sldMk cId="1640248620" sldId="804"/>
        </pc:sldMkLst>
        <pc:spChg chg="mod">
          <ac:chgData name="serafin.piotr1989@outlook.com" userId="S::urn:spo:guest#serafin.piotr1989@outlook.com::" providerId="AD" clId="Web-{EEDF0695-17E4-F584-D5BC-8C6369A4141F}" dt="2019-05-12T08:12:37.859" v="77" actId="20577"/>
          <ac:spMkLst>
            <pc:docMk/>
            <pc:sldMk cId="1640248620" sldId="804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2:38.312" v="79"/>
          <ac:picMkLst>
            <pc:docMk/>
            <pc:sldMk cId="1640248620" sldId="804"/>
            <ac:picMk id="4" creationId="{29C71CC4-A06A-450D-8DAC-984420C734AF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3:23.155" v="87"/>
        <pc:sldMkLst>
          <pc:docMk/>
          <pc:sldMk cId="355010292" sldId="805"/>
        </pc:sldMkLst>
        <pc:spChg chg="mod">
          <ac:chgData name="serafin.piotr1989@outlook.com" userId="S::urn:spo:guest#serafin.piotr1989@outlook.com::" providerId="AD" clId="Web-{EEDF0695-17E4-F584-D5BC-8C6369A4141F}" dt="2019-05-12T08:13:22.687" v="85" actId="20577"/>
          <ac:spMkLst>
            <pc:docMk/>
            <pc:sldMk cId="355010292" sldId="805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3:23.155" v="87"/>
          <ac:picMkLst>
            <pc:docMk/>
            <pc:sldMk cId="355010292" sldId="805"/>
            <ac:picMk id="4" creationId="{2BDD8F09-8223-4585-9EC2-AF72816377AC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4:03.811" v="109"/>
        <pc:sldMkLst>
          <pc:docMk/>
          <pc:sldMk cId="103136669" sldId="806"/>
        </pc:sldMkLst>
        <pc:spChg chg="mod">
          <ac:chgData name="serafin.piotr1989@outlook.com" userId="S::urn:spo:guest#serafin.piotr1989@outlook.com::" providerId="AD" clId="Web-{EEDF0695-17E4-F584-D5BC-8C6369A4141F}" dt="2019-05-12T08:14:03.374" v="107" actId="20577"/>
          <ac:spMkLst>
            <pc:docMk/>
            <pc:sldMk cId="103136669" sldId="806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4:03.811" v="109"/>
          <ac:picMkLst>
            <pc:docMk/>
            <pc:sldMk cId="103136669" sldId="806"/>
            <ac:picMk id="4" creationId="{16943F00-7138-45F4-963E-D1009C4C475E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4:22.561" v="137"/>
        <pc:sldMkLst>
          <pc:docMk/>
          <pc:sldMk cId="3848499398" sldId="807"/>
        </pc:sldMkLst>
        <pc:spChg chg="mod">
          <ac:chgData name="serafin.piotr1989@outlook.com" userId="S::urn:spo:guest#serafin.piotr1989@outlook.com::" providerId="AD" clId="Web-{EEDF0695-17E4-F584-D5BC-8C6369A4141F}" dt="2019-05-12T08:14:22.061" v="135" actId="20577"/>
          <ac:spMkLst>
            <pc:docMk/>
            <pc:sldMk cId="3848499398" sldId="807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4:22.561" v="137"/>
          <ac:picMkLst>
            <pc:docMk/>
            <pc:sldMk cId="3848499398" sldId="807"/>
            <ac:picMk id="4" creationId="{C4C5698E-F05F-41E7-A769-CC65AAEEFBB9}"/>
          </ac:picMkLst>
        </pc:picChg>
      </pc:sldChg>
      <pc:sldChg chg="delSp modSp add replId">
        <pc:chgData name="serafin.piotr1989@outlook.com" userId="S::urn:spo:guest#serafin.piotr1989@outlook.com::" providerId="AD" clId="Web-{EEDF0695-17E4-F584-D5BC-8C6369A4141F}" dt="2019-05-12T08:14:39.843" v="151"/>
        <pc:sldMkLst>
          <pc:docMk/>
          <pc:sldMk cId="2522019680" sldId="808"/>
        </pc:sldMkLst>
        <pc:spChg chg="mod">
          <ac:chgData name="serafin.piotr1989@outlook.com" userId="S::urn:spo:guest#serafin.piotr1989@outlook.com::" providerId="AD" clId="Web-{EEDF0695-17E4-F584-D5BC-8C6369A4141F}" dt="2019-05-12T08:14:37.280" v="147" actId="20577"/>
          <ac:spMkLst>
            <pc:docMk/>
            <pc:sldMk cId="2522019680" sldId="808"/>
            <ac:spMk id="2" creationId="{57A9F86F-1F31-4121-B16D-2D49E22DA52A}"/>
          </ac:spMkLst>
        </pc:spChg>
        <pc:picChg chg="del">
          <ac:chgData name="serafin.piotr1989@outlook.com" userId="S::urn:spo:guest#serafin.piotr1989@outlook.com::" providerId="AD" clId="Web-{EEDF0695-17E4-F584-D5BC-8C6369A4141F}" dt="2019-05-12T08:14:38.405" v="150"/>
          <ac:picMkLst>
            <pc:docMk/>
            <pc:sldMk cId="2522019680" sldId="808"/>
            <ac:picMk id="4" creationId="{7E7F5626-5A6F-4C11-8597-C98970040B4D}"/>
          </ac:picMkLst>
        </pc:picChg>
        <pc:picChg chg="del">
          <ac:chgData name="serafin.piotr1989@outlook.com" userId="S::urn:spo:guest#serafin.piotr1989@outlook.com::" providerId="AD" clId="Web-{EEDF0695-17E4-F584-D5BC-8C6369A4141F}" dt="2019-05-12T08:14:39.843" v="151"/>
          <ac:picMkLst>
            <pc:docMk/>
            <pc:sldMk cId="2522019680" sldId="808"/>
            <ac:picMk id="6" creationId="{43A49F17-4B41-4C9B-9A0E-48419F971CC6}"/>
          </ac:picMkLst>
        </pc:picChg>
      </pc:sldChg>
    </pc:docChg>
  </pc:docChgLst>
  <pc:docChgLst>
    <pc:chgData name="Marek Bobcow" userId="e82258e8-6623-4e54-b03d-49d9c03aaca3" providerId="ADAL" clId="{0B016BA4-F50E-4405-BE2A-593566A59E04}"/>
    <pc:docChg chg="undo custSel delSld modSld">
      <pc:chgData name="Marek Bobcow" userId="e82258e8-6623-4e54-b03d-49d9c03aaca3" providerId="ADAL" clId="{0B016BA4-F50E-4405-BE2A-593566A59E04}" dt="2019-03-24T12:50:44.381" v="243" actId="6549"/>
      <pc:docMkLst>
        <pc:docMk/>
      </pc:docMkLst>
      <pc:sldChg chg="addSp modSp">
        <pc:chgData name="Marek Bobcow" userId="e82258e8-6623-4e54-b03d-49d9c03aaca3" providerId="ADAL" clId="{0B016BA4-F50E-4405-BE2A-593566A59E04}" dt="2019-03-24T12:15:09.601" v="239" actId="20577"/>
        <pc:sldMkLst>
          <pc:docMk/>
          <pc:sldMk cId="897040332" sldId="257"/>
        </pc:sldMkLst>
        <pc:spChg chg="mod">
          <ac:chgData name="Marek Bobcow" userId="e82258e8-6623-4e54-b03d-49d9c03aaca3" providerId="ADAL" clId="{0B016BA4-F50E-4405-BE2A-593566A59E04}" dt="2019-03-24T12:11:07.891" v="225" actId="20577"/>
          <ac:spMkLst>
            <pc:docMk/>
            <pc:sldMk cId="897040332" sldId="257"/>
            <ac:spMk id="6" creationId="{D3C925F0-0F5D-47C4-AFE0-9A29FF5FE8D3}"/>
          </ac:spMkLst>
        </pc:spChg>
        <pc:spChg chg="add mod">
          <ac:chgData name="Marek Bobcow" userId="e82258e8-6623-4e54-b03d-49d9c03aaca3" providerId="ADAL" clId="{0B016BA4-F50E-4405-BE2A-593566A59E04}" dt="2019-03-24T12:15:09.601" v="239" actId="20577"/>
          <ac:spMkLst>
            <pc:docMk/>
            <pc:sldMk cId="897040332" sldId="257"/>
            <ac:spMk id="9" creationId="{C569CD94-ABB1-479A-A54F-83557DBC2BAD}"/>
          </ac:spMkLst>
        </pc:spChg>
      </pc:sldChg>
    </pc:docChg>
  </pc:docChgLst>
  <pc:docChgLst>
    <pc:chgData name="serafin.piotr1989@outlook.com" userId="S::urn:spo:guest#serafin.piotr1989@outlook.com::" providerId="AD" clId="Web-{50B5321D-6DC6-45E3-B40A-78AE18B9CBC2}"/>
    <pc:docChg chg="addSld modSld">
      <pc:chgData name="serafin.piotr1989@outlook.com" userId="S::urn:spo:guest#serafin.piotr1989@outlook.com::" providerId="AD" clId="Web-{50B5321D-6DC6-45E3-B40A-78AE18B9CBC2}" dt="2019-05-22T19:48:12.328" v="3103" actId="20577"/>
      <pc:docMkLst>
        <pc:docMk/>
      </pc:docMkLst>
      <pc:sldChg chg="addSp delSp modSp add replId">
        <pc:chgData name="serafin.piotr1989@outlook.com" userId="S::urn:spo:guest#serafin.piotr1989@outlook.com::" providerId="AD" clId="Web-{50B5321D-6DC6-45E3-B40A-78AE18B9CBC2}" dt="2019-05-22T19:48:04.672" v="3101" actId="20577"/>
        <pc:sldMkLst>
          <pc:docMk/>
          <pc:sldMk cId="1807841679" sldId="832"/>
        </pc:sldMkLst>
        <pc:spChg chg="mod">
          <ac:chgData name="serafin.piotr1989@outlook.com" userId="S::urn:spo:guest#serafin.piotr1989@outlook.com::" providerId="AD" clId="Web-{50B5321D-6DC6-45E3-B40A-78AE18B9CBC2}" dt="2019-05-22T17:18:17.532" v="15" actId="20577"/>
          <ac:spMkLst>
            <pc:docMk/>
            <pc:sldMk cId="1807841679" sldId="832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8:04.672" v="3101" actId="20577"/>
          <ac:spMkLst>
            <pc:docMk/>
            <pc:sldMk cId="1807841679" sldId="832"/>
            <ac:spMk id="3" creationId="{6790A368-CFF0-41FF-B8F7-54C11A46EF5E}"/>
          </ac:spMkLst>
        </pc:spChg>
        <pc:spChg chg="del">
          <ac:chgData name="serafin.piotr1989@outlook.com" userId="S::urn:spo:guest#serafin.piotr1989@outlook.com::" providerId="AD" clId="Web-{50B5321D-6DC6-45E3-B40A-78AE18B9CBC2}" dt="2019-05-22T17:18:29.563" v="18"/>
          <ac:spMkLst>
            <pc:docMk/>
            <pc:sldMk cId="1807841679" sldId="832"/>
            <ac:spMk id="4" creationId="{E3125157-CCF0-48CE-8774-FA60C205008C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45:56.578" v="3090" actId="20577"/>
        <pc:sldMkLst>
          <pc:docMk/>
          <pc:sldMk cId="4041161763" sldId="833"/>
        </pc:sldMkLst>
        <pc:spChg chg="mod">
          <ac:chgData name="serafin.piotr1989@outlook.com" userId="S::urn:spo:guest#serafin.piotr1989@outlook.com::" providerId="AD" clId="Web-{50B5321D-6DC6-45E3-B40A-78AE18B9CBC2}" dt="2019-05-22T17:18:54.782" v="33" actId="20577"/>
          <ac:spMkLst>
            <pc:docMk/>
            <pc:sldMk cId="4041161763" sldId="833"/>
            <ac:spMk id="2" creationId="{57A9F86F-1F31-4121-B16D-2D49E22DA52A}"/>
          </ac:spMkLst>
        </pc:spChg>
        <pc:spChg chg="del">
          <ac:chgData name="serafin.piotr1989@outlook.com" userId="S::urn:spo:guest#serafin.piotr1989@outlook.com::" providerId="AD" clId="Web-{50B5321D-6DC6-45E3-B40A-78AE18B9CBC2}" dt="2019-05-22T17:18:42.626" v="20"/>
          <ac:spMkLst>
            <pc:docMk/>
            <pc:sldMk cId="4041161763" sldId="833"/>
            <ac:spMk id="3" creationId="{326A81C9-D4E2-4FF3-B35E-DCA455CC60B7}"/>
          </ac:spMkLst>
        </pc:spChg>
        <pc:spChg chg="add del mod">
          <ac:chgData name="serafin.piotr1989@outlook.com" userId="S::urn:spo:guest#serafin.piotr1989@outlook.com::" providerId="AD" clId="Web-{50B5321D-6DC6-45E3-B40A-78AE18B9CBC2}" dt="2019-05-22T18:07:33.549" v="545"/>
          <ac:spMkLst>
            <pc:docMk/>
            <pc:sldMk cId="4041161763" sldId="833"/>
            <ac:spMk id="3" creationId="{E9A04EF9-895D-4433-BFE1-782348AC6437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5:56.578" v="3090" actId="20577"/>
          <ac:spMkLst>
            <pc:docMk/>
            <pc:sldMk cId="4041161763" sldId="833"/>
            <ac:spMk id="4" creationId="{7D8F9757-D830-45BB-BEB1-B6A549D732EB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44:58.438" v="3083" actId="20577"/>
        <pc:sldMkLst>
          <pc:docMk/>
          <pc:sldMk cId="1374745800" sldId="834"/>
        </pc:sldMkLst>
        <pc:spChg chg="mod">
          <ac:chgData name="serafin.piotr1989@outlook.com" userId="S::urn:spo:guest#serafin.piotr1989@outlook.com::" providerId="AD" clId="Web-{50B5321D-6DC6-45E3-B40A-78AE18B9CBC2}" dt="2019-05-22T17:19:21.688" v="41" actId="20577"/>
          <ac:spMkLst>
            <pc:docMk/>
            <pc:sldMk cId="1374745800" sldId="834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4:58.438" v="3083" actId="20577"/>
          <ac:spMkLst>
            <pc:docMk/>
            <pc:sldMk cId="1374745800" sldId="834"/>
            <ac:spMk id="3" creationId="{68010989-5B3C-4693-A03E-332600860494}"/>
          </ac:spMkLst>
        </pc:spChg>
        <pc:spChg chg="del">
          <ac:chgData name="serafin.piotr1989@outlook.com" userId="S::urn:spo:guest#serafin.piotr1989@outlook.com::" providerId="AD" clId="Web-{50B5321D-6DC6-45E3-B40A-78AE18B9CBC2}" dt="2019-05-22T17:19:24.048" v="43"/>
          <ac:spMkLst>
            <pc:docMk/>
            <pc:sldMk cId="1374745800" sldId="834"/>
            <ac:spMk id="3" creationId="{D0173CE9-4C63-4836-9AC2-53933C5F8B88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43:51.469" v="3076" actId="20577"/>
        <pc:sldMkLst>
          <pc:docMk/>
          <pc:sldMk cId="523580441" sldId="835"/>
        </pc:sldMkLst>
        <pc:spChg chg="mod">
          <ac:chgData name="serafin.piotr1989@outlook.com" userId="S::urn:spo:guest#serafin.piotr1989@outlook.com::" providerId="AD" clId="Web-{50B5321D-6DC6-45E3-B40A-78AE18B9CBC2}" dt="2019-05-22T17:19:35.048" v="47" actId="20577"/>
          <ac:spMkLst>
            <pc:docMk/>
            <pc:sldMk cId="523580441" sldId="835"/>
            <ac:spMk id="2" creationId="{57A9F86F-1F31-4121-B16D-2D49E22DA52A}"/>
          </ac:spMkLst>
        </pc:spChg>
        <pc:spChg chg="del">
          <ac:chgData name="serafin.piotr1989@outlook.com" userId="S::urn:spo:guest#serafin.piotr1989@outlook.com::" providerId="AD" clId="Web-{50B5321D-6DC6-45E3-B40A-78AE18B9CBC2}" dt="2019-05-22T17:19:39.798" v="50"/>
          <ac:spMkLst>
            <pc:docMk/>
            <pc:sldMk cId="523580441" sldId="835"/>
            <ac:spMk id="3" creationId="{4B9CE2A9-DDCD-4611-8B19-F9AA0E0F0AE3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3:51.469" v="3076" actId="20577"/>
          <ac:spMkLst>
            <pc:docMk/>
            <pc:sldMk cId="523580441" sldId="835"/>
            <ac:spMk id="3" creationId="{5146FAE7-70EB-4D0E-97AB-0F973FEB8F0E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41:22.157" v="3067" actId="20577"/>
        <pc:sldMkLst>
          <pc:docMk/>
          <pc:sldMk cId="754703099" sldId="836"/>
        </pc:sldMkLst>
        <pc:spChg chg="mod">
          <ac:chgData name="serafin.piotr1989@outlook.com" userId="S::urn:spo:guest#serafin.piotr1989@outlook.com::" providerId="AD" clId="Web-{50B5321D-6DC6-45E3-B40A-78AE18B9CBC2}" dt="2019-05-22T17:20:13.376" v="68" actId="20577"/>
          <ac:spMkLst>
            <pc:docMk/>
            <pc:sldMk cId="754703099" sldId="836"/>
            <ac:spMk id="2" creationId="{57A9F86F-1F31-4121-B16D-2D49E22DA52A}"/>
          </ac:spMkLst>
        </pc:spChg>
        <pc:spChg chg="del mod">
          <ac:chgData name="serafin.piotr1989@outlook.com" userId="S::urn:spo:guest#serafin.piotr1989@outlook.com::" providerId="AD" clId="Web-{50B5321D-6DC6-45E3-B40A-78AE18B9CBC2}" dt="2019-05-22T17:20:23.095" v="72"/>
          <ac:spMkLst>
            <pc:docMk/>
            <pc:sldMk cId="754703099" sldId="836"/>
            <ac:spMk id="3" creationId="{59D5AF6C-6666-40F4-A408-F4AA0BE02DBC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1:22.157" v="3067" actId="20577"/>
          <ac:spMkLst>
            <pc:docMk/>
            <pc:sldMk cId="754703099" sldId="836"/>
            <ac:spMk id="3" creationId="{987FCC30-F735-46F4-87E5-4E75476D1000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40:11.688" v="3060" actId="20577"/>
        <pc:sldMkLst>
          <pc:docMk/>
          <pc:sldMk cId="1169548454" sldId="837"/>
        </pc:sldMkLst>
        <pc:spChg chg="mod">
          <ac:chgData name="serafin.piotr1989@outlook.com" userId="S::urn:spo:guest#serafin.piotr1989@outlook.com::" providerId="AD" clId="Web-{50B5321D-6DC6-45E3-B40A-78AE18B9CBC2}" dt="2019-05-22T17:20:44.892" v="78" actId="20577"/>
          <ac:spMkLst>
            <pc:docMk/>
            <pc:sldMk cId="1169548454" sldId="837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40:11.688" v="3060" actId="20577"/>
          <ac:spMkLst>
            <pc:docMk/>
            <pc:sldMk cId="1169548454" sldId="837"/>
            <ac:spMk id="3" creationId="{11FEFB42-4B17-4C9C-974E-C2DAA3FEA2CF}"/>
          </ac:spMkLst>
        </pc:spChg>
        <pc:spChg chg="del">
          <ac:chgData name="serafin.piotr1989@outlook.com" userId="S::urn:spo:guest#serafin.piotr1989@outlook.com::" providerId="AD" clId="Web-{50B5321D-6DC6-45E3-B40A-78AE18B9CBC2}" dt="2019-05-22T17:20:49.048" v="80"/>
          <ac:spMkLst>
            <pc:docMk/>
            <pc:sldMk cId="1169548454" sldId="837"/>
            <ac:spMk id="3" creationId="{68609F05-330D-404F-885C-69D96D63B167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38:33.157" v="3047" actId="20577"/>
        <pc:sldMkLst>
          <pc:docMk/>
          <pc:sldMk cId="1905122904" sldId="838"/>
        </pc:sldMkLst>
        <pc:spChg chg="mod">
          <ac:chgData name="serafin.piotr1989@outlook.com" userId="S::urn:spo:guest#serafin.piotr1989@outlook.com::" providerId="AD" clId="Web-{50B5321D-6DC6-45E3-B40A-78AE18B9CBC2}" dt="2019-05-22T17:21:17.721" v="87" actId="20577"/>
          <ac:spMkLst>
            <pc:docMk/>
            <pc:sldMk cId="1905122904" sldId="838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38:33.157" v="3047" actId="20577"/>
          <ac:spMkLst>
            <pc:docMk/>
            <pc:sldMk cId="1905122904" sldId="838"/>
            <ac:spMk id="3" creationId="{110701E6-122A-4BF7-8763-3FACDF0640F9}"/>
          </ac:spMkLst>
        </pc:spChg>
        <pc:spChg chg="del">
          <ac:chgData name="serafin.piotr1989@outlook.com" userId="S::urn:spo:guest#serafin.piotr1989@outlook.com::" providerId="AD" clId="Web-{50B5321D-6DC6-45E3-B40A-78AE18B9CBC2}" dt="2019-05-22T17:21:11.564" v="82"/>
          <ac:spMkLst>
            <pc:docMk/>
            <pc:sldMk cId="1905122904" sldId="838"/>
            <ac:spMk id="3" creationId="{3889632B-B328-4A33-97B2-4C133DAC7060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37:00.407" v="3040" actId="20577"/>
        <pc:sldMkLst>
          <pc:docMk/>
          <pc:sldMk cId="1151504476" sldId="839"/>
        </pc:sldMkLst>
        <pc:spChg chg="mod">
          <ac:chgData name="serafin.piotr1989@outlook.com" userId="S::urn:spo:guest#serafin.piotr1989@outlook.com::" providerId="AD" clId="Web-{50B5321D-6DC6-45E3-B40A-78AE18B9CBC2}" dt="2019-05-22T17:21:30.705" v="98" actId="20577"/>
          <ac:spMkLst>
            <pc:docMk/>
            <pc:sldMk cId="1151504476" sldId="839"/>
            <ac:spMk id="2" creationId="{57A9F86F-1F31-4121-B16D-2D49E22DA52A}"/>
          </ac:spMkLst>
        </pc:spChg>
        <pc:spChg chg="del">
          <ac:chgData name="serafin.piotr1989@outlook.com" userId="S::urn:spo:guest#serafin.piotr1989@outlook.com::" providerId="AD" clId="Web-{50B5321D-6DC6-45E3-B40A-78AE18B9CBC2}" dt="2019-05-22T17:21:37.705" v="100"/>
          <ac:spMkLst>
            <pc:docMk/>
            <pc:sldMk cId="1151504476" sldId="839"/>
            <ac:spMk id="3" creationId="{40B54EC0-8B85-42E3-AC56-97157BBEE50C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37:00.407" v="3040" actId="20577"/>
          <ac:spMkLst>
            <pc:docMk/>
            <pc:sldMk cId="1151504476" sldId="839"/>
            <ac:spMk id="3" creationId="{DAE4E1DC-2B0A-4465-830E-71D5AEF1227E}"/>
          </ac:spMkLst>
        </pc:spChg>
      </pc:sldChg>
      <pc:sldChg chg="addSp delSp modSp add replId">
        <pc:chgData name="serafin.piotr1989@outlook.com" userId="S::urn:spo:guest#serafin.piotr1989@outlook.com::" providerId="AD" clId="Web-{50B5321D-6DC6-45E3-B40A-78AE18B9CBC2}" dt="2019-05-22T19:31:59.563" v="3028" actId="20577"/>
        <pc:sldMkLst>
          <pc:docMk/>
          <pc:sldMk cId="4036320318" sldId="840"/>
        </pc:sldMkLst>
        <pc:spChg chg="mod">
          <ac:chgData name="serafin.piotr1989@outlook.com" userId="S::urn:spo:guest#serafin.piotr1989@outlook.com::" providerId="AD" clId="Web-{50B5321D-6DC6-45E3-B40A-78AE18B9CBC2}" dt="2019-05-22T17:21:48.174" v="106" actId="20577"/>
          <ac:spMkLst>
            <pc:docMk/>
            <pc:sldMk cId="4036320318" sldId="840"/>
            <ac:spMk id="2" creationId="{57A9F86F-1F31-4121-B16D-2D49E22DA52A}"/>
          </ac:spMkLst>
        </pc:spChg>
        <pc:spChg chg="add mod">
          <ac:chgData name="serafin.piotr1989@outlook.com" userId="S::urn:spo:guest#serafin.piotr1989@outlook.com::" providerId="AD" clId="Web-{50B5321D-6DC6-45E3-B40A-78AE18B9CBC2}" dt="2019-05-22T19:31:59.563" v="3028" actId="20577"/>
          <ac:spMkLst>
            <pc:docMk/>
            <pc:sldMk cId="4036320318" sldId="840"/>
            <ac:spMk id="3" creationId="{6C0F3474-D5EC-4004-A017-97B776149459}"/>
          </ac:spMkLst>
        </pc:spChg>
        <pc:spChg chg="del">
          <ac:chgData name="serafin.piotr1989@outlook.com" userId="S::urn:spo:guest#serafin.piotr1989@outlook.com::" providerId="AD" clId="Web-{50B5321D-6DC6-45E3-B40A-78AE18B9CBC2}" dt="2019-05-22T17:21:49.627" v="108"/>
          <ac:spMkLst>
            <pc:docMk/>
            <pc:sldMk cId="4036320318" sldId="840"/>
            <ac:spMk id="3" creationId="{8D24F3BA-A1EC-4F7E-AEA7-3104E1B96B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22.05.2019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E460-2056-4777-A713-3B3A038E2B1C}" type="datetime1">
              <a:rPr lang="pl-PL" smtClean="0"/>
              <a:t>22.05.2019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D086-0CAD-44A8-8356-10D61B22AA5F}" type="datetime1">
              <a:rPr lang="pl-PL" smtClean="0"/>
              <a:t>22.05.2019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141E2-C8A8-42CD-8D9B-BC85E2A8A959}" type="datetime1">
              <a:rPr lang="pl-PL" smtClean="0"/>
              <a:t>22.05.2019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E4D43-64D9-46CE-8ECD-9629C858EC2E}" type="datetime1">
              <a:rPr lang="pl-PL" smtClean="0"/>
              <a:t>22.05.2019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B7C8-1E80-4338-A62F-6F212F7CE8DC}" type="datetime1">
              <a:rPr lang="pl-PL" smtClean="0"/>
              <a:t>22.05.2019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9B4D-DD0D-4077-ADDC-87BD47D6BFC0}" type="datetime1">
              <a:rPr lang="pl-PL" smtClean="0"/>
              <a:t>22.05.2019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5105C-D8E8-4BF4-A341-94E3E4D298F2}" type="datetime1">
              <a:rPr lang="pl-PL" smtClean="0"/>
              <a:t>22.05.2019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EEE8-D4DA-409B-ADC7-D88A31F51015}" type="datetime1">
              <a:rPr lang="pl-PL" smtClean="0"/>
              <a:t>22.05.2019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BE1-710C-4654-8BF2-3811C6FD9ECA}" type="datetime1">
              <a:rPr lang="pl-PL" smtClean="0"/>
              <a:t>22.05.2019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2EA78-4121-4AFF-8A5C-4F15F985BE2A}" type="datetime1">
              <a:rPr lang="pl-PL" smtClean="0"/>
              <a:t>22.05.2019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285F-1FE8-49C9-9425-981690B43EFC}" type="datetime1">
              <a:rPr lang="pl-PL" smtClean="0"/>
              <a:t>22.05.2019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D1F5-0C2A-47AE-9E80-3F8B8AE7B472}" type="datetime1">
              <a:rPr lang="pl-PL" smtClean="0"/>
              <a:t>22.05.2019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2948014"/>
            <a:ext cx="9144000" cy="961971"/>
          </a:xfrm>
        </p:spPr>
        <p:txBody>
          <a:bodyPr/>
          <a:lstStyle/>
          <a:p>
            <a:r>
              <a:rPr lang="pl-PL" dirty="0">
                <a:ea typeface="Arial Unicode MS"/>
                <a:cs typeface="Arial Unicode MS"/>
              </a:rPr>
              <a:t>Design </a:t>
            </a:r>
            <a:r>
              <a:rPr lang="pl-PL" dirty="0" err="1">
                <a:ea typeface="Arial Unicode MS"/>
                <a:cs typeface="Arial Unicode MS"/>
              </a:rPr>
              <a:t>Patterns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KISS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30401" y="2173357"/>
            <a:ext cx="82980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KISS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acronym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for "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keep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simple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stupid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". The KISS principle states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most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systems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work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best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if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kept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simple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rather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made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complicated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Simplicity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should be a key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goal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 design, and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unnecessary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complexity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avoided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654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Iterator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100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74839" y="1978094"/>
            <a:ext cx="9297383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</a:t>
            </a:r>
            <a:r>
              <a:rPr lang="en-US" sz="2000" b="1" dirty="0">
                <a:ea typeface="+mj-lt"/>
                <a:cs typeface="+mj-lt"/>
              </a:rPr>
              <a:t>access to the elements </a:t>
            </a:r>
            <a:r>
              <a:rPr lang="en-US" sz="2000" dirty="0">
                <a:ea typeface="+mj-lt"/>
                <a:cs typeface="+mj-lt"/>
              </a:rPr>
              <a:t>of an aggregate object </a:t>
            </a:r>
            <a:r>
              <a:rPr lang="en-US" sz="2000" b="1" dirty="0">
                <a:ea typeface="+mj-lt"/>
                <a:cs typeface="+mj-lt"/>
              </a:rPr>
              <a:t>without allowing access </a:t>
            </a:r>
            <a:r>
              <a:rPr lang="en-US" sz="2000" dirty="0">
                <a:ea typeface="+mj-lt"/>
                <a:cs typeface="+mj-lt"/>
              </a:rPr>
              <a:t>to its </a:t>
            </a:r>
            <a:r>
              <a:rPr lang="en-US" sz="2000" b="1" dirty="0">
                <a:ea typeface="+mj-lt"/>
                <a:cs typeface="+mj-lt"/>
              </a:rPr>
              <a:t>underlying representation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access to elements is needed without access to the entire representation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multiple or concurrent traversals of the elements are needed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uniform interface for traversal is needed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subtle differences exist between the implementation details of various iterators</a:t>
            </a:r>
          </a:p>
        </p:txBody>
      </p:sp>
    </p:spTree>
    <p:extLst>
      <p:ext uri="{BB962C8B-B14F-4D97-AF65-F5344CB8AC3E}">
        <p14:creationId xmlns:p14="http://schemas.microsoft.com/office/powerpoint/2010/main" val="3460995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Iterator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101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6C0C19-992A-4F23-B2D3-F95AE1E2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61" y="1244553"/>
            <a:ext cx="10252764" cy="45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80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Mediator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88625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Mediator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103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16134" y="1978094"/>
            <a:ext cx="9309182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ea typeface="+mj-lt"/>
                <a:cs typeface="+mj-lt"/>
              </a:rPr>
              <a:t>Allows loose coupling </a:t>
            </a:r>
            <a:r>
              <a:rPr lang="en-US" sz="2000" dirty="0">
                <a:ea typeface="+mj-lt"/>
                <a:cs typeface="+mj-lt"/>
              </a:rPr>
              <a:t>by encapsulating the way disparate sets of objects interact and communicate with each other. Allows for the actions of each object set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to vary independently of one another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communication between sets of objects is well defined and complex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too many relationships exist and common point of control or communication is needed</a:t>
            </a:r>
          </a:p>
        </p:txBody>
      </p:sp>
    </p:spTree>
    <p:extLst>
      <p:ext uri="{BB962C8B-B14F-4D97-AF65-F5344CB8AC3E}">
        <p14:creationId xmlns:p14="http://schemas.microsoft.com/office/powerpoint/2010/main" val="13264884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Mediator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104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71140F0-4458-436C-84AD-8A9EEEDE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1181173"/>
            <a:ext cx="9097992" cy="50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6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Memento</a:t>
            </a:r>
            <a:endParaRPr lang="en-US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284859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Memento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106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68939" y="1978094"/>
            <a:ext cx="9226591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</a:t>
            </a:r>
            <a:r>
              <a:rPr lang="en-US" sz="2000" b="1" dirty="0">
                <a:ea typeface="+mj-lt"/>
                <a:cs typeface="+mj-lt"/>
              </a:rPr>
              <a:t>capturing and externalizing </a:t>
            </a:r>
            <a:r>
              <a:rPr lang="en-US" sz="2000" dirty="0">
                <a:ea typeface="+mj-lt"/>
                <a:cs typeface="+mj-lt"/>
              </a:rPr>
              <a:t>an object’s </a:t>
            </a:r>
            <a:r>
              <a:rPr lang="en-US" sz="2000" b="1" dirty="0">
                <a:ea typeface="+mj-lt"/>
                <a:cs typeface="+mj-lt"/>
              </a:rPr>
              <a:t>internal state </a:t>
            </a:r>
            <a:r>
              <a:rPr lang="en-US" sz="2000" dirty="0">
                <a:ea typeface="+mj-lt"/>
                <a:cs typeface="+mj-lt"/>
              </a:rPr>
              <a:t>so that it can be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restored later</a:t>
            </a:r>
            <a:r>
              <a:rPr lang="en-US" sz="2000" dirty="0">
                <a:ea typeface="+mj-lt"/>
                <a:cs typeface="+mj-lt"/>
              </a:rPr>
              <a:t>, all without violating encapsulation.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internal state of an object must be saved and restored at a later time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internal state cannot be exposed by interfaces without exposing implementation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encapsulation boundaries must be preserved</a:t>
            </a:r>
          </a:p>
        </p:txBody>
      </p:sp>
    </p:spTree>
    <p:extLst>
      <p:ext uri="{BB962C8B-B14F-4D97-AF65-F5344CB8AC3E}">
        <p14:creationId xmlns:p14="http://schemas.microsoft.com/office/powerpoint/2010/main" val="14543985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Memento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107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98A55C7-2008-4D36-88C5-7A306520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5" y="1800859"/>
            <a:ext cx="9759350" cy="34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37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Observer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108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4237082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Observer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109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09946" y="1978094"/>
            <a:ext cx="9344578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Let's one or more objects </a:t>
            </a:r>
            <a:r>
              <a:rPr lang="pl-PL" sz="2000" b="1" dirty="0">
                <a:ea typeface="+mj-lt"/>
                <a:cs typeface="+mj-lt"/>
              </a:rPr>
              <a:t>to </a:t>
            </a:r>
            <a:r>
              <a:rPr lang="en-US" sz="2000" b="1" dirty="0">
                <a:ea typeface="+mj-lt"/>
                <a:cs typeface="+mj-lt"/>
              </a:rPr>
              <a:t>be notified of state changes </a:t>
            </a:r>
            <a:r>
              <a:rPr lang="en-US" sz="2000" dirty="0">
                <a:ea typeface="+mj-lt"/>
                <a:cs typeface="+mj-lt"/>
              </a:rPr>
              <a:t>in other objects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within the system.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state changes in one or more objects should trigger behavior in other objects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broadcasting capabilities are required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an understanding exists that objects will be blind to the expense of notification</a:t>
            </a:r>
          </a:p>
        </p:txBody>
      </p:sp>
    </p:spTree>
    <p:extLst>
      <p:ext uri="{BB962C8B-B14F-4D97-AF65-F5344CB8AC3E}">
        <p14:creationId xmlns:p14="http://schemas.microsoft.com/office/powerpoint/2010/main" val="112638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DRY</a:t>
            </a:r>
            <a:endParaRPr lang="pl-PL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70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Observer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110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B8FCCEB-C1E7-4A51-8D7E-7792F1F6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61" y="1047016"/>
            <a:ext cx="7326242" cy="52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02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State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9786052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State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112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27933" y="1978094"/>
            <a:ext cx="9261987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Ties </a:t>
            </a:r>
            <a:r>
              <a:rPr lang="en-US" sz="2000" b="1" dirty="0">
                <a:ea typeface="+mj-lt"/>
                <a:cs typeface="+mj-lt"/>
              </a:rPr>
              <a:t>object circumstances </a:t>
            </a:r>
            <a:r>
              <a:rPr lang="en-US" sz="2000" dirty="0">
                <a:ea typeface="+mj-lt"/>
                <a:cs typeface="+mj-lt"/>
              </a:rPr>
              <a:t>to its behavior, allowing the object to behave in different ways based upon </a:t>
            </a:r>
            <a:r>
              <a:rPr lang="en-US" sz="2000" b="1" dirty="0">
                <a:ea typeface="+mj-lt"/>
                <a:cs typeface="+mj-lt"/>
              </a:rPr>
              <a:t>its internal state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behavior of an object should be influenced by its state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complex conditions tie object behavior to its state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transitions between states need to be explicit</a:t>
            </a:r>
          </a:p>
        </p:txBody>
      </p:sp>
    </p:spTree>
    <p:extLst>
      <p:ext uri="{BB962C8B-B14F-4D97-AF65-F5344CB8AC3E}">
        <p14:creationId xmlns:p14="http://schemas.microsoft.com/office/powerpoint/2010/main" val="26287405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State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113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5008CA-7620-475E-9294-2B62549D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42" y="1223497"/>
            <a:ext cx="9716218" cy="45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81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Strategy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1765808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Strategy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115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739559" y="1978094"/>
            <a:ext cx="8719502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Defines a </a:t>
            </a:r>
            <a:r>
              <a:rPr lang="en-US" sz="2000" b="1" dirty="0">
                <a:ea typeface="+mj-lt"/>
                <a:cs typeface="+mj-lt"/>
              </a:rPr>
              <a:t>set of encapsulated algorithms </a:t>
            </a:r>
            <a:r>
              <a:rPr lang="en-US" sz="2000" dirty="0">
                <a:ea typeface="+mj-lt"/>
                <a:cs typeface="+mj-lt"/>
              </a:rPr>
              <a:t>that can be swapped to carry out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a specific behavior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only difference between many related classes is their behavior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multiple versions or variations of an algorithm are required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algorithms access or utilize data that calling code shouldn’t be exposed to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behavior of a class should be defined at runtime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conditional statements are complex and hard to maintain</a:t>
            </a:r>
          </a:p>
        </p:txBody>
      </p:sp>
    </p:spTree>
    <p:extLst>
      <p:ext uri="{BB962C8B-B14F-4D97-AF65-F5344CB8AC3E}">
        <p14:creationId xmlns:p14="http://schemas.microsoft.com/office/powerpoint/2010/main" val="25397826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Strategy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116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EBAE946-29D7-4FAA-BCE4-6559716F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6" y="1189830"/>
            <a:ext cx="9303025" cy="49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80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Strategy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117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3889632B-B328-4A33-97B2-4C133DAC7060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31366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Strategy</a:t>
            </a:r>
            <a:r>
              <a:rPr lang="pl-PL" dirty="0"/>
              <a:t> - </a:t>
            </a:r>
            <a:r>
              <a:rPr lang="pl-PL" dirty="0" err="1"/>
              <a:t>exercises</a:t>
            </a:r>
            <a:endParaRPr lang="en-US" dirty="0" err="1">
              <a:latin typeface="Geometr212 BkCn BT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118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110701E6-122A-4BF7-8763-3FACDF0640F9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new GooglePay class in implementing Payment that allows you to pay using GooglePay.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Modify the pay() method to give a 10% discount when paying with the GooglePay method.</a:t>
            </a:r>
            <a:endParaRPr lang="en-US" sz="2400" b="1" dirty="0">
              <a:latin typeface="Calibri Light"/>
              <a:ea typeface="+mj-lt"/>
              <a:cs typeface="+mj-lt"/>
            </a:endParaRPr>
          </a:p>
          <a:p>
            <a:pPr marL="457200" indent="-457200">
              <a:buFontTx/>
              <a:buAutoNum type="arabicPeriod"/>
            </a:pPr>
            <a:endParaRPr lang="en-US" sz="2400" b="1" dirty="0">
              <a:latin typeface="Calibr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1229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Template</a:t>
            </a:r>
            <a:r>
              <a:rPr lang="pl-PL" dirty="0"/>
              <a:t> Method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119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68432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DRY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234663" y="1974574"/>
            <a:ext cx="972267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DRY (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don't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repeat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yourself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)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software development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aimed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reducing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repetition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software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patterns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replacing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with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abstractions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using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data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normalization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avoid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redundancy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been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formulated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by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Andy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Hunt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and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Dave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Thomas 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their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book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Pragmatic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Programmer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WHEN the DRY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applied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successfully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modification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single element of a system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does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not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require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change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other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logically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unrelated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elements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4457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Template Method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120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16134" y="1978094"/>
            <a:ext cx="9267887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Identifies </a:t>
            </a:r>
            <a:r>
              <a:rPr lang="en-US" sz="2000" b="1" dirty="0">
                <a:ea typeface="+mj-lt"/>
                <a:cs typeface="+mj-lt"/>
              </a:rPr>
              <a:t>the framework of an algorithm</a:t>
            </a:r>
            <a:r>
              <a:rPr lang="en-US" sz="2000" dirty="0">
                <a:ea typeface="+mj-lt"/>
                <a:cs typeface="+mj-lt"/>
              </a:rPr>
              <a:t>, allowing implementing classes to define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the actual behavior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single abstract implementation of an algorithm is needed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common behavior among subclasses should be localized to a common class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parent classes should be able to uniformly invoke behavior in their subclasses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most or all subclasses need to implement the behavior</a:t>
            </a:r>
          </a:p>
        </p:txBody>
      </p:sp>
    </p:spTree>
    <p:extLst>
      <p:ext uri="{BB962C8B-B14F-4D97-AF65-F5344CB8AC3E}">
        <p14:creationId xmlns:p14="http://schemas.microsoft.com/office/powerpoint/2010/main" val="15912602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Template Method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121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699C11D-1BD8-49E4-B9C1-1D340AAA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8" y="1758781"/>
            <a:ext cx="10053981" cy="32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69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Template</a:t>
            </a:r>
            <a:r>
              <a:rPr lang="pl-PL"/>
              <a:t> Method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122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40B54EC0-8B85-42E3-AC56-97157BBEE50C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484993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Template</a:t>
            </a:r>
            <a:r>
              <a:rPr lang="pl-PL" dirty="0"/>
              <a:t> Method 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123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DAE4E1DC-2B0A-4465-830E-71D5AEF1227E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a FruttiDiMare class inheriting from Pizza class.</a:t>
            </a:r>
            <a:endParaRPr lang="en-US" sz="2400" b="1">
              <a:latin typeface="Calibri Light"/>
              <a:ea typeface="+mj-lt"/>
              <a:cs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class Sort in abstract method, two private randomArray and printArray methods, and one public sortArray.</a:t>
            </a:r>
          </a:p>
          <a:p>
            <a:pPr marL="457200" indent="-457200">
              <a:buFontTx/>
              <a:buAutoNum type="arabicPeriod"/>
            </a:pPr>
            <a:r>
              <a:rPr lang="en" sz="2400">
                <a:latin typeface="Calibri Light"/>
                <a:ea typeface="+mn-lt"/>
                <a:cs typeface="+mn-lt"/>
              </a:rPr>
              <a:t>Add two classes, BubbleSort and BucketSort inheriting from the Sort class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  <a:endParaRPr lang="en-US" sz="2400" b="1" dirty="0">
              <a:latin typeface="Calibr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5044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Visitor</a:t>
            </a:r>
            <a:endParaRPr lang="en-US" dirty="0" err="1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40784693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Visitor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125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85559" y="1978094"/>
            <a:ext cx="9227502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one or more operations to be applied </a:t>
            </a:r>
            <a:r>
              <a:rPr lang="en-US" sz="2000" b="1" dirty="0">
                <a:ea typeface="+mj-lt"/>
                <a:cs typeface="+mj-lt"/>
              </a:rPr>
              <a:t>to a set of objects at runtime</a:t>
            </a:r>
            <a:r>
              <a:rPr lang="en-US" sz="2000" dirty="0">
                <a:ea typeface="+mj-lt"/>
                <a:cs typeface="+mj-lt"/>
              </a:rPr>
              <a:t>, </a:t>
            </a:r>
            <a:r>
              <a:rPr lang="en-US" sz="2000" b="1" dirty="0">
                <a:ea typeface="+mj-lt"/>
                <a:cs typeface="+mj-lt"/>
              </a:rPr>
              <a:t>decoupling the operations </a:t>
            </a:r>
            <a:r>
              <a:rPr lang="en-US" sz="2000" dirty="0">
                <a:ea typeface="+mj-lt"/>
                <a:cs typeface="+mj-lt"/>
              </a:rPr>
              <a:t>from </a:t>
            </a:r>
            <a:r>
              <a:rPr lang="en-US" sz="2000" b="1" dirty="0">
                <a:ea typeface="+mj-lt"/>
                <a:cs typeface="+mj-lt"/>
              </a:rPr>
              <a:t>the object structure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an object structure must have many unrelated operations performed</a:t>
            </a:r>
            <a:r>
              <a:rPr lang="pl-PL" sz="2000" dirty="0">
                <a:ea typeface="+mj-lt"/>
                <a:cs typeface="+mj-lt"/>
              </a:rPr>
              <a:t> </a:t>
            </a:r>
            <a:r>
              <a:rPr lang="en-US" sz="2000" dirty="0">
                <a:ea typeface="+mj-lt"/>
                <a:cs typeface="+mj-lt"/>
              </a:rPr>
              <a:t>upon it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object structure can’t change but operations performed on it can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operations must be performed on the concrete classes of an object structure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exposing internal state or operations of the object structure is acceptable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operations should be able to operate on multiple object structures that implement the same interface sets</a:t>
            </a:r>
          </a:p>
        </p:txBody>
      </p:sp>
    </p:spTree>
    <p:extLst>
      <p:ext uri="{BB962C8B-B14F-4D97-AF65-F5344CB8AC3E}">
        <p14:creationId xmlns:p14="http://schemas.microsoft.com/office/powerpoint/2010/main" val="4751636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Visitor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126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33DDBAA-83B8-488C-BF5F-7B4EBC0B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05" y="1131075"/>
            <a:ext cx="7204764" cy="51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65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Visitor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127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8D24F3BA-A1EC-4F7E-AEA7-3104E1B96B9C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22019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Visitor</a:t>
            </a:r>
            <a:r>
              <a:rPr lang="pl-PL" dirty="0"/>
              <a:t> 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128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6C0F3474-D5EC-4004-A017-97B776149459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" sz="2400">
                <a:latin typeface="Calibri Light"/>
                <a:ea typeface="+mn-lt"/>
                <a:cs typeface="+mn-lt"/>
              </a:rPr>
              <a:t>Create an Animal class implementing the Item interface.</a:t>
            </a:r>
            <a:endParaRPr lang="en-US" sz="2400" b="1">
              <a:latin typeface="Calibri Light"/>
              <a:ea typeface="+mj-lt"/>
              <a:cs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Modify the ShoppingCart interface by adding method whit parameter Animal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To ShoppingCartImpl class add implementatnion of created method, for Dog type price will be reduced by 20$, while for Cat there be a rebate of 5$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3203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Geometr212 BkCn BT"/>
              </a:rPr>
              <a:t>Further</a:t>
            </a:r>
            <a:r>
              <a:rPr lang="pl-PL" dirty="0">
                <a:latin typeface="Geometr212 BkCn BT"/>
              </a:rPr>
              <a:t> </a:t>
            </a:r>
            <a:r>
              <a:rPr lang="pl-PL" dirty="0" err="1">
                <a:latin typeface="Geometr212 BkCn BT"/>
              </a:rPr>
              <a:t>reading</a:t>
            </a:r>
            <a:endParaRPr lang="pl-PL" dirty="0" err="1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129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5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YAGNI</a:t>
            </a:r>
            <a:endParaRPr lang="pl-PL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02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Further</a:t>
            </a:r>
            <a:r>
              <a:rPr lang="pl-PL" b="0" dirty="0"/>
              <a:t> </a:t>
            </a:r>
            <a:r>
              <a:rPr lang="pl-PL" b="0" dirty="0" err="1"/>
              <a:t>reading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130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4B38B79-376D-495F-A3EA-B906F5653A3A}"/>
              </a:ext>
            </a:extLst>
          </p:cNvPr>
          <p:cNvSpPr txBox="1">
            <a:spLocks/>
          </p:cNvSpPr>
          <p:nvPr/>
        </p:nvSpPr>
        <p:spPr>
          <a:xfrm>
            <a:off x="3108949" y="2187920"/>
            <a:ext cx="7118200" cy="2421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j-lt"/>
                <a:cs typeface="+mj-lt"/>
              </a:rPr>
              <a:t>Head First Design Patterns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j-lt"/>
                <a:cs typeface="+mj-lt"/>
              </a:rPr>
              <a:t>Design patterns: elements of reusable object-oriented software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j-lt"/>
                <a:cs typeface="+mj-lt"/>
              </a:rPr>
              <a:t>Refactoring: Improving the Design of Existing Code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j-lt"/>
                <a:cs typeface="+mj-lt"/>
              </a:rPr>
              <a:t>Refactoring to Patterns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j-lt"/>
                <a:cs typeface="+mj-lt"/>
              </a:rPr>
              <a:t>Domain-Driven Design Distilled </a:t>
            </a:r>
            <a:endParaRPr lang="en-US" sz="20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47813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0E2E60-89AE-4327-9C23-F98665FD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07675"/>
            <a:ext cx="10515600" cy="1846212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1E922D-6DFE-434B-A3A5-90AC9DD5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131</a:t>
            </a:fld>
            <a:endParaRPr lang="pl-PL"/>
          </a:p>
        </p:txBody>
      </p:sp>
      <p:sp>
        <p:nvSpPr>
          <p:cNvPr id="6" name="Symbol zastępczy stopki 6">
            <a:extLst>
              <a:ext uri="{FF2B5EF4-FFF2-40B4-BE49-F238E27FC236}">
                <a16:creationId xmlns:a16="http://schemas.microsoft.com/office/drawing/2014/main" id="{F4A0192E-AD2B-4886-8169-A0E6419BFF47}"/>
              </a:ext>
            </a:extLst>
          </p:cNvPr>
          <p:cNvSpPr txBox="1">
            <a:spLocks/>
          </p:cNvSpPr>
          <p:nvPr/>
        </p:nvSpPr>
        <p:spPr>
          <a:xfrm>
            <a:off x="3233734" y="6356350"/>
            <a:ext cx="572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987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YAGNI</a:t>
            </a:r>
            <a:endParaRPr lang="en-US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30401" y="2173357"/>
            <a:ext cx="82980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YAGNI (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aren't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gonna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need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)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of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extreme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programming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states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programmer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not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add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functionality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until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deemed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necessary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Ron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Jeffries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(one of 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three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founders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the Extreme Programming)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written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: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Always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implement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things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when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actually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never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when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just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foresse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."</a:t>
            </a:r>
            <a:endParaRPr lang="pl-PL" sz="2400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87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Law of Demeter</a:t>
            </a:r>
            <a:endParaRPr lang="en-US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Law of Demeter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300923" y="2018748"/>
            <a:ext cx="95901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Law of Demeter (</a:t>
            </a:r>
            <a:r>
              <a:rPr lang="pl-PL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LoD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) 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 principle of 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least knowledge 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 a design guideline for developing software, particularly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object-oriented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programs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Was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proposed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by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Ian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Holland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at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Northeastern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University.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Each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unit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have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limited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knowledge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about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other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units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: </a:t>
            </a:r>
            <a:b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units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"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closely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related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the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current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unit.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Each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unit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talk to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its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friends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don't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talk 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to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strangers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talk to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your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immediate </a:t>
            </a:r>
            <a:r>
              <a:rPr lang="pl-P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friends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pPr algn="ctr"/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LoD was named in honor of </a:t>
            </a:r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Demeter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"distribution-mother" and the Greek goddess of agriculture, to signify a bottom-up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philosophy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programming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which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also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embedded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in the law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itself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43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Geometr212 BkCn BT"/>
              </a:rPr>
              <a:t>Clean</a:t>
            </a:r>
            <a:r>
              <a:rPr lang="pl-PL" dirty="0">
                <a:latin typeface="Geometr212 BkCn BT"/>
              </a:rPr>
              <a:t> </a:t>
            </a:r>
            <a:r>
              <a:rPr lang="pl-PL" dirty="0" err="1">
                <a:latin typeface="Geometr212 BkCn BT"/>
              </a:rPr>
              <a:t>Code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Clean Code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18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30401" y="2173357"/>
            <a:ext cx="82980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"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Clean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code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simple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direct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Clean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code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reads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like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well-written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prose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Clean code never obscures the designer's intent but rather is 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full of crisp abstractions 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and </a:t>
            </a:r>
            <a:r>
              <a:rPr lang="pl-PL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straightforward lines of </a:t>
            </a:r>
            <a:r>
              <a:rPr lang="pl-PL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control</a:t>
            </a:r>
            <a:r>
              <a:rPr lang="pl-P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." </a:t>
            </a:r>
          </a:p>
          <a:p>
            <a:pPr lvl="7" algn="r"/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Grady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Booch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author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Object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Oriented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Analysis </a:t>
            </a:r>
          </a:p>
          <a:p>
            <a:pPr lvl="7" algn="r"/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and Design with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Aplplications</a:t>
            </a:r>
            <a:endParaRPr lang="pl-PL" sz="12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5854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err="1"/>
              <a:t>Clean</a:t>
            </a:r>
            <a:r>
              <a:rPr lang="pl-PL" b="0" dirty="0"/>
              <a:t> </a:t>
            </a:r>
            <a:r>
              <a:rPr lang="pl-PL" b="0" dirty="0" err="1"/>
              <a:t>Code</a:t>
            </a:r>
            <a:r>
              <a:rPr lang="pl-PL" b="0" dirty="0"/>
              <a:t> – </a:t>
            </a:r>
            <a:r>
              <a:rPr lang="pl-PL" b="0" dirty="0" err="1"/>
              <a:t>Meaningful</a:t>
            </a:r>
            <a:r>
              <a:rPr lang="pl-PL" b="0" dirty="0"/>
              <a:t> </a:t>
            </a:r>
            <a:r>
              <a:rPr lang="pl-PL" b="0" dirty="0" err="1"/>
              <a:t>Names</a:t>
            </a:r>
            <a:endParaRPr lang="pl-PL" b="0" dirty="0" err="1">
              <a:latin typeface="Geometr212 BkCn BT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19</a:t>
            </a:fld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23932-1EC1-4324-9603-11E73049E845}"/>
              </a:ext>
            </a:extLst>
          </p:cNvPr>
          <p:cNvSpPr txBox="1"/>
          <p:nvPr/>
        </p:nvSpPr>
        <p:spPr>
          <a:xfrm>
            <a:off x="229706" y="1102140"/>
            <a:ext cx="1174363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Use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intention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revealing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names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 </a:t>
            </a:r>
          </a:p>
          <a:p>
            <a:pPr lvl="1"/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lvl="1"/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lvl="1"/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Avoid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Disinformation</a:t>
            </a: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Entities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named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different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be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different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mean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different</a:t>
            </a: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Use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pronounceable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names</a:t>
            </a: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Avoid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single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letter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variables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constants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as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they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difficult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search</a:t>
            </a: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Classes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objects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have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noun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noun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phrase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names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like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Customer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Account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Animal</a:t>
            </a:r>
            <a:endParaRPr lang="pl-PL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Methods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have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verb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verb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phrase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names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like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postPayment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deletePage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save</a:t>
            </a:r>
            <a:endParaRPr lang="pl-PL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Pick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one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word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for one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abstract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concept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stick</a:t>
            </a:r>
            <a:r>
              <a:rPr lang="pl-P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with </a:t>
            </a:r>
            <a:r>
              <a:rPr lang="pl-PL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endParaRPr lang="pl-PL" sz="20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3DE9898-E2A4-4034-AE07-1B982848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1513603"/>
            <a:ext cx="5813286" cy="77175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534A63E-50E7-4D43-95CB-25961D50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6" y="2712221"/>
            <a:ext cx="7977808" cy="74886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0E7A749-752E-4F6D-B758-EAFA0DC3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4337575"/>
            <a:ext cx="5570330" cy="7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761" y="1326782"/>
            <a:ext cx="5692239" cy="4652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ea typeface="+mj-lt"/>
                <a:cs typeface="+mj-lt"/>
              </a:rPr>
              <a:t>Software </a:t>
            </a:r>
            <a:r>
              <a:rPr lang="pl-PL" dirty="0" err="1">
                <a:ea typeface="+mj-lt"/>
                <a:cs typeface="+mj-lt"/>
              </a:rPr>
              <a:t>Craftsmanship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Manifesto</a:t>
            </a:r>
          </a:p>
          <a:p>
            <a:pPr marL="457200" indent="-457200">
              <a:buAutoNum type="arabicPeriod"/>
            </a:pPr>
            <a:r>
              <a:rPr lang="pl-PL" dirty="0">
                <a:ea typeface="+mj-lt"/>
                <a:cs typeface="+mj-lt"/>
              </a:rPr>
              <a:t>Good </a:t>
            </a:r>
            <a:r>
              <a:rPr lang="pl-PL" err="1">
                <a:ea typeface="+mj-lt"/>
                <a:cs typeface="+mj-lt"/>
              </a:rPr>
              <a:t>Practices</a:t>
            </a:r>
          </a:p>
          <a:p>
            <a:pPr marL="457200" indent="-457200">
              <a:buAutoNum type="arabicPeriod"/>
            </a:pPr>
            <a:r>
              <a:rPr lang="pl-PL" dirty="0" err="1">
                <a:ea typeface="+mj-lt"/>
                <a:cs typeface="+mj-lt"/>
              </a:rPr>
              <a:t>Fluent</a:t>
            </a:r>
            <a:r>
              <a:rPr lang="pl-PL" dirty="0">
                <a:ea typeface="+mj-lt"/>
                <a:cs typeface="+mj-lt"/>
              </a:rPr>
              <a:t> Interface/</a:t>
            </a:r>
            <a:r>
              <a:rPr lang="pl-PL" dirty="0" err="1">
                <a:ea typeface="+mj-lt"/>
                <a:cs typeface="+mj-lt"/>
              </a:rPr>
              <a:t>Fluent</a:t>
            </a:r>
            <a:r>
              <a:rPr lang="pl-PL" dirty="0">
                <a:ea typeface="+mj-lt"/>
                <a:cs typeface="+mj-lt"/>
              </a:rPr>
              <a:t> API</a:t>
            </a:r>
            <a:endParaRPr lang="pl-PL" dirty="0">
              <a:cs typeface="Calibri Light" panose="020F0302020204030204"/>
            </a:endParaRPr>
          </a:p>
          <a:p>
            <a:pPr marL="457200" indent="-457200">
              <a:buAutoNum type="arabicPeriod"/>
            </a:pPr>
            <a:r>
              <a:rPr lang="pl-PL" dirty="0" err="1">
                <a:ea typeface="+mj-lt"/>
                <a:cs typeface="+mj-lt"/>
              </a:rPr>
              <a:t>Origin</a:t>
            </a:r>
            <a:r>
              <a:rPr lang="pl-PL" dirty="0">
                <a:ea typeface="+mj-lt"/>
                <a:cs typeface="+mj-lt"/>
              </a:rPr>
              <a:t> of </a:t>
            </a:r>
            <a:r>
              <a:rPr lang="pl-PL" dirty="0" err="1">
                <a:ea typeface="+mj-lt"/>
                <a:cs typeface="+mj-lt"/>
              </a:rPr>
              <a:t>Patterns</a:t>
            </a:r>
            <a:endParaRPr lang="pl-PL" dirty="0">
              <a:ea typeface="+mj-lt"/>
              <a:cs typeface="+mj-lt"/>
            </a:endParaRPr>
          </a:p>
          <a:p>
            <a:pPr marL="457200" indent="-457200">
              <a:buAutoNum type="arabicPeriod"/>
            </a:pPr>
            <a:r>
              <a:rPr lang="pl-PL" dirty="0">
                <a:ea typeface="+mj-lt"/>
                <a:cs typeface="+mj-lt"/>
              </a:rPr>
              <a:t>Gang of </a:t>
            </a:r>
            <a:r>
              <a:rPr lang="pl-PL" dirty="0" err="1">
                <a:ea typeface="+mj-lt"/>
                <a:cs typeface="+mj-lt"/>
              </a:rPr>
              <a:t>Four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Patterns</a:t>
            </a:r>
            <a:endParaRPr lang="pl-PL">
              <a:cs typeface="Calibri Light" panose="020F0302020204030204"/>
            </a:endParaRPr>
          </a:p>
          <a:p>
            <a:pPr marL="457200" indent="-457200">
              <a:buAutoNum type="arabicPeriod"/>
            </a:pPr>
            <a:r>
              <a:rPr lang="pl-PL" dirty="0" err="1">
                <a:ea typeface="+mj-lt"/>
                <a:cs typeface="+mj-lt"/>
              </a:rPr>
              <a:t>Clasification</a:t>
            </a:r>
            <a:r>
              <a:rPr lang="pl-PL" dirty="0">
                <a:ea typeface="+mj-lt"/>
                <a:cs typeface="+mj-lt"/>
              </a:rPr>
              <a:t> and </a:t>
            </a:r>
            <a:r>
              <a:rPr lang="pl-PL" dirty="0" err="1">
                <a:ea typeface="+mj-lt"/>
                <a:cs typeface="+mj-lt"/>
              </a:rPr>
              <a:t>types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  <a:endParaRPr lang="pl-PL" dirty="0" err="1">
              <a:cs typeface="Calibri Light" panose="020F03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  <a:p>
            <a:pPr marL="457200" indent="-457200">
              <a:buAutoNum type="arabicPeriod"/>
            </a:pPr>
            <a:r>
              <a:rPr lang="pl-PL" dirty="0" err="1">
                <a:cs typeface="Calibri Light"/>
              </a:rPr>
              <a:t>Further</a:t>
            </a:r>
            <a:r>
              <a:rPr lang="pl-PL" dirty="0">
                <a:cs typeface="Calibri Light"/>
              </a:rPr>
              <a:t> </a:t>
            </a:r>
            <a:r>
              <a:rPr lang="pl-PL" dirty="0" err="1">
                <a:cs typeface="Calibri Light"/>
              </a:rPr>
              <a:t>reading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err="1"/>
              <a:t>Clean</a:t>
            </a:r>
            <a:r>
              <a:rPr lang="pl-PL" b="0" dirty="0"/>
              <a:t> </a:t>
            </a:r>
            <a:r>
              <a:rPr lang="pl-PL" b="0" dirty="0" err="1"/>
              <a:t>Code</a:t>
            </a:r>
            <a:r>
              <a:rPr lang="pl-PL" b="0" dirty="0"/>
              <a:t> – </a:t>
            </a:r>
            <a:r>
              <a:rPr lang="en" b="0" dirty="0">
                <a:latin typeface="Geometr212 BkCn BT"/>
              </a:rPr>
              <a:t>Functions, Comments, Error handling</a:t>
            </a:r>
            <a:endParaRPr lang="pl-PL" b="0" dirty="0" err="1">
              <a:latin typeface="Geometr212 BkCn BT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20</a:t>
            </a:fld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23932-1EC1-4324-9603-11E73049E845}"/>
              </a:ext>
            </a:extLst>
          </p:cNvPr>
          <p:cNvSpPr txBox="1"/>
          <p:nvPr/>
        </p:nvSpPr>
        <p:spPr>
          <a:xfrm>
            <a:off x="229706" y="1024836"/>
            <a:ext cx="1174363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Functions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Short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as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possible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(max 20 lines)</a:t>
            </a:r>
            <a:endParaRPr lang="pl-PL" sz="240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Preferably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without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one argument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Single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responsibility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level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abstraction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try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{}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catch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{}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blocks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in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separate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function</a:t>
            </a:r>
          </a:p>
          <a:p>
            <a:r>
              <a:rPr lang="pl-PL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Comments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Little as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possible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Allowed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comments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: TODO,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warning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Let's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not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leave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commented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code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snippets</a:t>
            </a:r>
            <a:endParaRPr lang="pl-PL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lt"/>
              <a:cs typeface="+mn-lt"/>
            </a:endParaRPr>
          </a:p>
          <a:p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Error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handling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Exceptions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instead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return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codes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Stop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returning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null</a:t>
            </a: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Stop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transfering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null</a:t>
            </a:r>
            <a:endParaRPr lang="pl-PL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8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Calibri Light"/>
                <a:cs typeface="Calibri Light"/>
              </a:rPr>
              <a:t>Fluent</a:t>
            </a:r>
            <a:r>
              <a:rPr lang="pl-PL">
                <a:latin typeface="Calibri Light"/>
                <a:cs typeface="Calibri Light"/>
              </a:rPr>
              <a:t> Interface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9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Fluent Interface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22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466575" y="2018748"/>
            <a:ext cx="942450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Fluent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means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build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project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such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way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meets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following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criteria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: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User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understand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very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easily</a:t>
            </a:r>
            <a:endParaRPr lang="pl-PL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perform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series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actions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order to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finish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task</a:t>
            </a:r>
            <a:endParaRPr lang="pl-PL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Each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method's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name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domain-specific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terminology</a:t>
            </a:r>
            <a:endParaRPr lang="pl-PL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 should be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suggestive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enough to guide users on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to do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next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possible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operations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take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particular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moment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30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Fluent Interface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23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326A81C9-D4E2-4FF3-B35E-DCA455CC60B7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77221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Origin</a:t>
            </a:r>
            <a:r>
              <a:rPr lang="pl-PL" dirty="0"/>
              <a:t> of </a:t>
            </a:r>
            <a:r>
              <a:rPr lang="pl-PL" dirty="0" err="1"/>
              <a:t>Patterns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Christopher Alexander 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 dirty="0"/>
          </a:p>
          <a:p>
            <a:br>
              <a:rPr lang="en-US" dirty="0"/>
            </a:br>
            <a:endParaRPr lang="en-US">
              <a:cs typeface="Calibr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+mj-lt"/>
              <a:buAutoNum type="arabicPeriod"/>
            </a:pP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25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A0402A-8E7D-46DD-B67A-A1CB2A6F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28395"/>
            <a:ext cx="2743200" cy="24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A </a:t>
            </a:r>
            <a:r>
              <a:rPr lang="pl-PL" b="0" dirty="0" err="1"/>
              <a:t>Pattern</a:t>
            </a:r>
            <a:r>
              <a:rPr lang="pl-PL" b="0" dirty="0"/>
              <a:t> Language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26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9DFF5A-E5C2-4B3F-AFD3-A27A6449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20" y="2021509"/>
            <a:ext cx="1653762" cy="2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8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The </a:t>
            </a:r>
            <a:r>
              <a:rPr lang="pl-PL" b="0" dirty="0" err="1"/>
              <a:t>Pattern</a:t>
            </a:r>
            <a:r>
              <a:rPr lang="pl-PL" b="0" dirty="0"/>
              <a:t> Definition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27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30401" y="2173357"/>
            <a:ext cx="829806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elements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language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entities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called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patterns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Each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pattern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describes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problem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occurs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over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over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again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our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environment, and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describes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core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solution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to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problem, 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such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way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use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this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solution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million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times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over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without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ever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doing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same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way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twice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</a:b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69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Gang of </a:t>
            </a:r>
            <a:r>
              <a:rPr lang="pl-PL" dirty="0" err="1"/>
              <a:t>Four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28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6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"Gang of </a:t>
            </a:r>
            <a:r>
              <a:rPr lang="pl-PL" dirty="0" err="1"/>
              <a:t>Four</a:t>
            </a:r>
            <a:r>
              <a:rPr lang="pl-PL" dirty="0"/>
              <a:t>"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2637" y="4343606"/>
            <a:ext cx="8266721" cy="38978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+mj-lt"/>
                <a:cs typeface="+mj-lt"/>
              </a:rPr>
              <a:t>Erich Gamma, Richard Helm, Ralph Johnson, John </a:t>
            </a:r>
            <a:r>
              <a:rPr lang="en-US" dirty="0" err="1">
                <a:ea typeface="+mj-lt"/>
                <a:cs typeface="+mj-lt"/>
              </a:rPr>
              <a:t>Vlissides</a:t>
            </a:r>
            <a:r>
              <a:rPr lang="en-US" dirty="0">
                <a:ea typeface="+mj-lt"/>
                <a:cs typeface="+mj-lt"/>
              </a:rPr>
              <a:t> 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29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5B3C2C-1DCB-4D08-A83F-4B1A32A1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66" y="1951384"/>
            <a:ext cx="3449982" cy="23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1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 Light"/>
                <a:cs typeface="Calibri Light"/>
              </a:rPr>
              <a:t>Software </a:t>
            </a:r>
            <a:r>
              <a:rPr lang="pl-PL" dirty="0" err="1">
                <a:latin typeface="Calibri Light"/>
                <a:cs typeface="Calibri Light"/>
              </a:rPr>
              <a:t>Craftsmanship</a:t>
            </a:r>
            <a:r>
              <a:rPr lang="pl-PL" dirty="0">
                <a:latin typeface="Calibri Light"/>
                <a:cs typeface="Calibri Light"/>
              </a:rPr>
              <a:t> </a:t>
            </a:r>
            <a:r>
              <a:rPr lang="pl-PL" dirty="0" err="1">
                <a:latin typeface="Calibri Light"/>
                <a:cs typeface="Calibri Light"/>
              </a:rPr>
              <a:t>Manifesto</a:t>
            </a:r>
            <a:endParaRPr lang="en-US" dirty="0" err="1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7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The Design </a:t>
            </a:r>
            <a:r>
              <a:rPr lang="pl-PL" b="0" dirty="0" err="1"/>
              <a:t>Patterns</a:t>
            </a:r>
            <a:r>
              <a:rPr lang="pl-PL" b="0" dirty="0"/>
              <a:t> </a:t>
            </a:r>
            <a:r>
              <a:rPr lang="pl-PL" b="0" dirty="0" err="1"/>
              <a:t>Book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106FCF-FE7F-4035-BA32-094E6E5A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989" y="2065685"/>
            <a:ext cx="2025376" cy="252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E134C-B026-4C6F-BB62-3CA11C45B65A}"/>
              </a:ext>
            </a:extLst>
          </p:cNvPr>
          <p:cNvSpPr txBox="1"/>
          <p:nvPr/>
        </p:nvSpPr>
        <p:spPr>
          <a:xfrm>
            <a:off x="1930401" y="2509613"/>
            <a:ext cx="63783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design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patterns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in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book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descriptions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communicating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objects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classes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customized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solve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general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design problem in 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particular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context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 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825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Calibri Light"/>
                <a:cs typeface="Calibri Light"/>
              </a:rPr>
              <a:t>Clasification</a:t>
            </a:r>
            <a:r>
              <a:rPr lang="pl-PL" dirty="0">
                <a:latin typeface="Calibri Light"/>
                <a:cs typeface="Calibri Light"/>
              </a:rPr>
              <a:t> and </a:t>
            </a:r>
            <a:r>
              <a:rPr lang="pl-PL" dirty="0" err="1">
                <a:latin typeface="Calibri Light"/>
                <a:cs typeface="Calibri Light"/>
              </a:rPr>
              <a:t>types</a:t>
            </a:r>
            <a:endParaRPr lang="en-US" dirty="0" err="1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31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4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Basic </a:t>
            </a:r>
            <a:r>
              <a:rPr lang="pl-PL" b="0" dirty="0" err="1"/>
              <a:t>Ingredients</a:t>
            </a:r>
            <a:r>
              <a:rPr lang="pl-PL" b="0" dirty="0"/>
              <a:t> of a </a:t>
            </a:r>
            <a:r>
              <a:rPr lang="pl-PL" b="0" dirty="0" err="1"/>
              <a:t>Pattern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context </a:t>
            </a:r>
            <a:r>
              <a:rPr lang="en-US" dirty="0">
                <a:ea typeface="+mj-lt"/>
                <a:cs typeface="+mj-lt"/>
              </a:rPr>
              <a:t>- a design situation giving rise to a design problem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problem</a:t>
            </a:r>
            <a:r>
              <a:rPr lang="en-US" dirty="0">
                <a:ea typeface="+mj-lt"/>
                <a:cs typeface="+mj-lt"/>
              </a:rPr>
              <a:t> - a set of forces occurring in that context 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solution</a:t>
            </a:r>
            <a:r>
              <a:rPr lang="en-US" dirty="0">
                <a:ea typeface="+mj-lt"/>
                <a:cs typeface="+mj-lt"/>
              </a:rPr>
              <a:t> - a form or rule that can be applied to resolve these forces </a:t>
            </a: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08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Types</a:t>
            </a:r>
            <a:r>
              <a:rPr lang="pl-PL" b="0" dirty="0"/>
              <a:t> of Design </a:t>
            </a:r>
            <a:r>
              <a:rPr lang="pl-PL" b="0" dirty="0" err="1"/>
              <a:t>Patterns</a:t>
            </a:r>
            <a:r>
              <a:rPr lang="pl-PL" b="0" dirty="0"/>
              <a:t> 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architectural </a:t>
            </a:r>
            <a:r>
              <a:rPr lang="en-US" dirty="0">
                <a:ea typeface="+mj-lt"/>
                <a:cs typeface="+mj-lt"/>
              </a:rPr>
              <a:t>- high-level strategies that are concerned with </a:t>
            </a:r>
            <a:r>
              <a:rPr lang="en-US" b="1" dirty="0">
                <a:ea typeface="+mj-lt"/>
                <a:cs typeface="+mj-lt"/>
              </a:rPr>
              <a:t>large-scale components</a:t>
            </a:r>
            <a:r>
              <a:rPr lang="en-US" dirty="0">
                <a:ea typeface="+mj-lt"/>
                <a:cs typeface="+mj-lt"/>
              </a:rPr>
              <a:t> and </a:t>
            </a:r>
            <a:r>
              <a:rPr lang="en-US" b="1" dirty="0">
                <a:ea typeface="+mj-lt"/>
                <a:cs typeface="+mj-lt"/>
              </a:rPr>
              <a:t>global properties </a:t>
            </a:r>
            <a:r>
              <a:rPr lang="en-US" dirty="0">
                <a:ea typeface="+mj-lt"/>
                <a:cs typeface="+mj-lt"/>
              </a:rPr>
              <a:t>and </a:t>
            </a:r>
            <a:r>
              <a:rPr lang="en-US" b="1" dirty="0">
                <a:ea typeface="+mj-lt"/>
                <a:cs typeface="+mj-lt"/>
              </a:rPr>
              <a:t>mechanisms</a:t>
            </a:r>
            <a:r>
              <a:rPr lang="en-US" dirty="0">
                <a:ea typeface="+mj-lt"/>
                <a:cs typeface="+mj-lt"/>
              </a:rPr>
              <a:t> of a system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design patterns </a:t>
            </a:r>
            <a:r>
              <a:rPr lang="en-US" dirty="0">
                <a:ea typeface="+mj-lt"/>
                <a:cs typeface="+mj-lt"/>
              </a:rPr>
              <a:t>- medium-level strategies that are concerned with the </a:t>
            </a:r>
            <a:r>
              <a:rPr lang="en-US" b="1" dirty="0">
                <a:ea typeface="+mj-lt"/>
                <a:cs typeface="+mj-lt"/>
              </a:rPr>
              <a:t>structure and behavior </a:t>
            </a:r>
            <a:r>
              <a:rPr lang="en-US" dirty="0">
                <a:ea typeface="+mj-lt"/>
                <a:cs typeface="+mj-lt"/>
              </a:rPr>
              <a:t>of entities, and their </a:t>
            </a:r>
            <a:r>
              <a:rPr lang="en-US" b="1" dirty="0">
                <a:ea typeface="+mj-lt"/>
                <a:cs typeface="+mj-lt"/>
              </a:rPr>
              <a:t>relationships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idioms </a:t>
            </a:r>
            <a:r>
              <a:rPr lang="en-US" dirty="0">
                <a:ea typeface="+mj-lt"/>
                <a:cs typeface="+mj-lt"/>
              </a:rPr>
              <a:t>- paradigm-specific and language-specific programming techniques that fill in low-level internal or external details of a </a:t>
            </a:r>
            <a:r>
              <a:rPr lang="en-US" b="1" dirty="0">
                <a:ea typeface="+mj-lt"/>
                <a:cs typeface="+mj-lt"/>
              </a:rPr>
              <a:t>component’s structure </a:t>
            </a:r>
            <a:br>
              <a:rPr lang="pl-PL" b="1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or </a:t>
            </a:r>
            <a:r>
              <a:rPr lang="en-US" b="1" dirty="0">
                <a:ea typeface="+mj-lt"/>
                <a:cs typeface="+mj-lt"/>
              </a:rPr>
              <a:t>behavior</a:t>
            </a:r>
            <a:r>
              <a:rPr lang="en-US" dirty="0">
                <a:ea typeface="+mj-lt"/>
                <a:cs typeface="+mj-lt"/>
              </a:rPr>
              <a:t> 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2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Categories</a:t>
            </a:r>
            <a:r>
              <a:rPr lang="pl-PL" b="0" dirty="0"/>
              <a:t> of Design </a:t>
            </a:r>
            <a:r>
              <a:rPr lang="pl-PL" b="0" dirty="0" err="1"/>
              <a:t>Patterns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creational </a:t>
            </a:r>
            <a:r>
              <a:rPr lang="en-US" dirty="0">
                <a:ea typeface="+mj-lt"/>
                <a:cs typeface="+mj-lt"/>
              </a:rPr>
              <a:t>- used to </a:t>
            </a:r>
            <a:r>
              <a:rPr lang="en-US" b="1" dirty="0">
                <a:ea typeface="+mj-lt"/>
                <a:cs typeface="+mj-lt"/>
              </a:rPr>
              <a:t>construct objects </a:t>
            </a:r>
            <a:r>
              <a:rPr lang="en-US" dirty="0">
                <a:ea typeface="+mj-lt"/>
                <a:cs typeface="+mj-lt"/>
              </a:rPr>
              <a:t>such that they can be </a:t>
            </a:r>
            <a:r>
              <a:rPr lang="en-US" b="1" dirty="0">
                <a:ea typeface="+mj-lt"/>
                <a:cs typeface="+mj-lt"/>
              </a:rPr>
              <a:t>decoupled</a:t>
            </a:r>
            <a:r>
              <a:rPr lang="en-US" dirty="0">
                <a:ea typeface="+mj-lt"/>
                <a:cs typeface="+mj-lt"/>
              </a:rPr>
              <a:t> from their </a:t>
            </a:r>
            <a:r>
              <a:rPr lang="en-US" b="1" dirty="0">
                <a:ea typeface="+mj-lt"/>
                <a:cs typeface="+mj-lt"/>
              </a:rPr>
              <a:t>implementing system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structural </a:t>
            </a:r>
            <a:r>
              <a:rPr lang="en-US" dirty="0">
                <a:ea typeface="+mj-lt"/>
                <a:cs typeface="+mj-lt"/>
              </a:rPr>
              <a:t>- used to form </a:t>
            </a:r>
            <a:r>
              <a:rPr lang="en-US" b="1" dirty="0">
                <a:ea typeface="+mj-lt"/>
                <a:cs typeface="+mj-lt"/>
              </a:rPr>
              <a:t>large object structures </a:t>
            </a:r>
            <a:r>
              <a:rPr lang="en-US" dirty="0">
                <a:ea typeface="+mj-lt"/>
                <a:cs typeface="+mj-lt"/>
              </a:rPr>
              <a:t>between many disparate objects</a:t>
            </a:r>
          </a:p>
          <a:p>
            <a:pPr marL="342900" indent="-342900" algn="l">
              <a:buChar char="•"/>
            </a:pPr>
            <a:r>
              <a:rPr lang="en-US" b="1" dirty="0">
                <a:ea typeface="+mj-lt"/>
                <a:cs typeface="+mj-lt"/>
              </a:rPr>
              <a:t>behavioral</a:t>
            </a:r>
            <a:r>
              <a:rPr lang="en-US" dirty="0">
                <a:ea typeface="+mj-lt"/>
                <a:cs typeface="+mj-lt"/>
              </a:rPr>
              <a:t> - used to manage </a:t>
            </a:r>
            <a:r>
              <a:rPr lang="en-US" b="1" dirty="0">
                <a:ea typeface="+mj-lt"/>
                <a:cs typeface="+mj-lt"/>
              </a:rPr>
              <a:t>algorithms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b="1" dirty="0">
                <a:ea typeface="+mj-lt"/>
                <a:cs typeface="+mj-lt"/>
              </a:rPr>
              <a:t>relationships</a:t>
            </a:r>
            <a:r>
              <a:rPr lang="en-US" dirty="0">
                <a:ea typeface="+mj-lt"/>
                <a:cs typeface="+mj-lt"/>
              </a:rPr>
              <a:t>, </a:t>
            </a:r>
            <a:br>
              <a:rPr lang="pl-PL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and </a:t>
            </a:r>
            <a:r>
              <a:rPr lang="en-US" b="1" dirty="0">
                <a:ea typeface="+mj-lt"/>
                <a:cs typeface="+mj-lt"/>
              </a:rPr>
              <a:t>responsibilities</a:t>
            </a:r>
            <a:r>
              <a:rPr lang="en-US" dirty="0">
                <a:ea typeface="+mj-lt"/>
                <a:cs typeface="+mj-lt"/>
              </a:rPr>
              <a:t> between objects 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23 Gang of </a:t>
            </a:r>
            <a:r>
              <a:rPr lang="pl-PL" dirty="0" err="1"/>
              <a:t>Four</a:t>
            </a:r>
            <a:r>
              <a:rPr lang="pl-PL" dirty="0"/>
              <a:t> Design </a:t>
            </a:r>
            <a:r>
              <a:rPr lang="pl-PL" dirty="0" err="1"/>
              <a:t>Patterns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35</a:t>
            </a:fld>
            <a:endParaRPr lang="pl-PL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CBA092B-CA4B-4D92-A0A5-B0F73ACE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4" r="120" b="-223"/>
          <a:stretch/>
        </p:blipFill>
        <p:spPr>
          <a:xfrm>
            <a:off x="605183" y="1040015"/>
            <a:ext cx="9899387" cy="51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  <a:endParaRPr lang="pl-PL" dirty="0" err="1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36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75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Creational</a:t>
            </a:r>
            <a:r>
              <a:rPr lang="pl-PL" b="0" dirty="0"/>
              <a:t> </a:t>
            </a:r>
            <a:r>
              <a:rPr lang="pl-PL" b="0" dirty="0" err="1"/>
              <a:t>Patterns</a:t>
            </a:r>
            <a:r>
              <a:rPr lang="pl-PL" b="0" dirty="0"/>
              <a:t> 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4B38B79-376D-495F-A3EA-B906F5653A3A}"/>
              </a:ext>
            </a:extLst>
          </p:cNvPr>
          <p:cNvSpPr txBox="1">
            <a:spLocks/>
          </p:cNvSpPr>
          <p:nvPr/>
        </p:nvSpPr>
        <p:spPr>
          <a:xfrm>
            <a:off x="1604613" y="2276410"/>
            <a:ext cx="7118200" cy="24217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j-lt"/>
                <a:cs typeface="+mj-lt"/>
              </a:rPr>
              <a:t>Abstract Factory (aka Kit) 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j-lt"/>
                <a:cs typeface="+mj-lt"/>
              </a:rPr>
              <a:t>Builder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j-lt"/>
                <a:cs typeface="+mj-lt"/>
              </a:rPr>
              <a:t>Factory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j-lt"/>
                <a:cs typeface="+mj-lt"/>
              </a:rPr>
              <a:t>Prototype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ea typeface="+mj-lt"/>
                <a:cs typeface="+mj-lt"/>
              </a:rPr>
              <a:t>Singleton 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437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Abstract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pl-PL" dirty="0" err="1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38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E9CB4D-ACA5-421C-9DDA-4C34A134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893300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Abstract Factory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39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22034" y="1978094"/>
            <a:ext cx="9049609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Provide </a:t>
            </a:r>
            <a:r>
              <a:rPr lang="en-US" sz="2000" b="1" dirty="0">
                <a:ea typeface="+mj-lt"/>
                <a:cs typeface="+mj-lt"/>
              </a:rPr>
              <a:t>an interface </a:t>
            </a:r>
            <a:r>
              <a:rPr lang="en-US" sz="2000" dirty="0">
                <a:ea typeface="+mj-lt"/>
                <a:cs typeface="+mj-lt"/>
              </a:rPr>
              <a:t>that delegates creation calls to one or more concrete classes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in order to deliver </a:t>
            </a:r>
            <a:r>
              <a:rPr lang="en-US" sz="2000" b="1" dirty="0">
                <a:ea typeface="+mj-lt"/>
                <a:cs typeface="+mj-lt"/>
              </a:rPr>
              <a:t>specific objects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creation of objects should be </a:t>
            </a:r>
            <a:r>
              <a:rPr lang="en-US" sz="2000" b="1" dirty="0">
                <a:ea typeface="+mj-lt"/>
                <a:cs typeface="+mj-lt"/>
              </a:rPr>
              <a:t>independent</a:t>
            </a:r>
            <a:r>
              <a:rPr lang="en-US" sz="2000" dirty="0">
                <a:ea typeface="+mj-lt"/>
                <a:cs typeface="+mj-lt"/>
              </a:rPr>
              <a:t> of the system utilizing them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systems should be capable of using </a:t>
            </a:r>
            <a:r>
              <a:rPr lang="en-US" sz="2000" b="1" dirty="0">
                <a:ea typeface="+mj-lt"/>
                <a:cs typeface="+mj-lt"/>
              </a:rPr>
              <a:t>multiple families of objects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b="1" dirty="0">
                <a:ea typeface="+mj-lt"/>
                <a:cs typeface="+mj-lt"/>
              </a:rPr>
              <a:t>families of objects </a:t>
            </a:r>
            <a:r>
              <a:rPr lang="en-US" sz="2000" dirty="0">
                <a:ea typeface="+mj-lt"/>
                <a:cs typeface="+mj-lt"/>
              </a:rPr>
              <a:t>must be used </a:t>
            </a:r>
            <a:r>
              <a:rPr lang="en-US" sz="2000" b="1" dirty="0">
                <a:ea typeface="+mj-lt"/>
                <a:cs typeface="+mj-lt"/>
              </a:rPr>
              <a:t>together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b="1" dirty="0">
                <a:ea typeface="+mj-lt"/>
                <a:cs typeface="+mj-lt"/>
              </a:rPr>
              <a:t>libraries</a:t>
            </a:r>
            <a:r>
              <a:rPr lang="en-US" sz="2000" dirty="0">
                <a:ea typeface="+mj-lt"/>
                <a:cs typeface="+mj-lt"/>
              </a:rPr>
              <a:t> must be published </a:t>
            </a:r>
            <a:r>
              <a:rPr lang="en-US" sz="2000" b="1" dirty="0">
                <a:ea typeface="+mj-lt"/>
                <a:cs typeface="+mj-lt"/>
              </a:rPr>
              <a:t>without exposing implementation details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concrete classes should </a:t>
            </a:r>
            <a:r>
              <a:rPr lang="en-US" sz="2000" b="1" dirty="0">
                <a:ea typeface="+mj-lt"/>
                <a:cs typeface="+mj-lt"/>
              </a:rPr>
              <a:t>be decoupled from clients </a:t>
            </a:r>
          </a:p>
        </p:txBody>
      </p:sp>
    </p:spTree>
    <p:extLst>
      <p:ext uri="{BB962C8B-B14F-4D97-AF65-F5344CB8AC3E}">
        <p14:creationId xmlns:p14="http://schemas.microsoft.com/office/powerpoint/2010/main" val="130627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000" b="0" dirty="0"/>
              <a:t>Software </a:t>
            </a:r>
            <a:r>
              <a:rPr lang="pl-PL" sz="3000" b="0" dirty="0" err="1"/>
              <a:t>Craftsmanship</a:t>
            </a:r>
            <a:r>
              <a:rPr lang="pl-PL" sz="3000" b="0" dirty="0"/>
              <a:t> </a:t>
            </a:r>
            <a:r>
              <a:rPr lang="pl-PL" sz="3000" b="0" dirty="0" err="1"/>
              <a:t>Manifesto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96662" y="2085009"/>
            <a:ext cx="819867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signatories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 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Craft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Software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manifesto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calling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yourself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Software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Craftsmen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emphasized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the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following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values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: </a:t>
            </a:r>
          </a:p>
          <a:p>
            <a:pPr marL="342900" indent="-342900">
              <a:buFont typeface="Arial"/>
              <a:buChar char="•"/>
            </a:pP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working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software, but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also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well-crafted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software</a:t>
            </a:r>
          </a:p>
          <a:p>
            <a:pPr marL="342900" indent="-342900">
              <a:buFont typeface="Arial"/>
              <a:buChar char="•"/>
            </a:pP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responding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change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but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also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steadily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adding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value</a:t>
            </a:r>
            <a:endParaRPr lang="pl-PL" sz="22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individuals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interactions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but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also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community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professionals</a:t>
            </a:r>
            <a:endParaRPr lang="pl-PL" sz="22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Not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customer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callaboration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but </a:t>
            </a:r>
            <a:r>
              <a:rPr lang="pl-PL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also</a:t>
            </a:r>
            <a:r>
              <a:rPr lang="pl-PL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productive</a:t>
            </a:r>
            <a:r>
              <a:rPr lang="pl-PL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partnerships</a:t>
            </a:r>
            <a:endParaRPr lang="pl-PL" sz="2200" b="1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113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Abstract Factory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40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9C6C3AE-A294-4EA6-B4C3-08B353EC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79" y="1049587"/>
            <a:ext cx="7646503" cy="52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0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Abstract</a:t>
            </a:r>
            <a:r>
              <a:rPr lang="pl-PL" dirty="0"/>
              <a:t> </a:t>
            </a:r>
            <a:r>
              <a:rPr lang="pl-PL" dirty="0" err="1"/>
              <a:t>Factory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41</a:t>
            </a:fld>
            <a:endParaRPr lang="pl-PL"/>
          </a:p>
        </p:txBody>
      </p:sp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E3125157-CCF0-48CE-8774-FA60C205008C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6204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Abstract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42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6790A368-CFF0-41FF-B8F7-54C11A46EF5E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 dirty="0">
                <a:latin typeface="Calibri Light"/>
                <a:ea typeface="+mn-lt"/>
                <a:cs typeface="+mn-lt"/>
              </a:rPr>
              <a:t>Create new class that inherits from Pizza class (</a:t>
            </a:r>
            <a:r>
              <a:rPr lang="en-US" sz="2400" dirty="0" err="1">
                <a:latin typeface="Calibri Light"/>
                <a:ea typeface="+mn-lt"/>
                <a:cs typeface="+mn-lt"/>
              </a:rPr>
              <a:t>eg</a:t>
            </a:r>
            <a:r>
              <a:rPr lang="en-US" sz="2400" dirty="0">
                <a:latin typeface="Calibri Light"/>
                <a:ea typeface="+mn-lt"/>
                <a:cs typeface="+mn-lt"/>
              </a:rPr>
              <a:t> </a:t>
            </a:r>
            <a:r>
              <a:rPr lang="en-US" sz="2400" dirty="0" err="1">
                <a:latin typeface="Calibri Light"/>
                <a:ea typeface="+mn-lt"/>
                <a:cs typeface="+mn-lt"/>
              </a:rPr>
              <a:t>FruttiDiMare</a:t>
            </a:r>
            <a:r>
              <a:rPr lang="en-US" sz="2400" dirty="0">
                <a:latin typeface="Calibri Light"/>
                <a:ea typeface="+mn-lt"/>
                <a:cs typeface="+mn-lt"/>
              </a:rPr>
              <a:t>)</a:t>
            </a:r>
            <a:r>
              <a:rPr lang="en-US" sz="2400" b="1" dirty="0">
                <a:latin typeface="Calibri Light"/>
                <a:ea typeface="+mj-lt"/>
                <a:cs typeface="+mj-lt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Calibri Light"/>
                <a:ea typeface="+mn-lt"/>
                <a:cs typeface="+mn-lt"/>
              </a:rPr>
              <a:t>Create factory implementing the </a:t>
            </a:r>
            <a:r>
              <a:rPr lang="en-US" sz="2400" dirty="0" err="1">
                <a:latin typeface="Calibri Light"/>
                <a:ea typeface="+mn-lt"/>
                <a:cs typeface="+mn-lt"/>
              </a:rPr>
              <a:t>PizzaAbstractFactory</a:t>
            </a:r>
            <a:r>
              <a:rPr lang="en-US" sz="2400" dirty="0">
                <a:latin typeface="Calibri Light"/>
                <a:ea typeface="+mn-lt"/>
                <a:cs typeface="+mn-lt"/>
              </a:rPr>
              <a:t> interface.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Calibri Light"/>
                <a:ea typeface="+mn-lt"/>
                <a:cs typeface="+mn-lt"/>
              </a:rPr>
              <a:t>Modify </a:t>
            </a:r>
            <a:r>
              <a:rPr lang="en-US" sz="2400" dirty="0" err="1">
                <a:latin typeface="Calibri Light"/>
                <a:ea typeface="+mn-lt"/>
                <a:cs typeface="+mn-lt"/>
              </a:rPr>
              <a:t>PizzaFactory</a:t>
            </a:r>
            <a:r>
              <a:rPr lang="en-US" sz="2400" dirty="0">
                <a:latin typeface="Calibri Light"/>
                <a:ea typeface="+mn-lt"/>
                <a:cs typeface="+mn-lt"/>
              </a:rPr>
              <a:t> production class by adding the newly created factory c</a:t>
            </a:r>
            <a:r>
              <a:rPr lang="pl-PL" sz="2400">
                <a:latin typeface="Calibri Light"/>
                <a:ea typeface="+mn-lt"/>
                <a:cs typeface="+mn-lt"/>
              </a:rPr>
              <a:t>lass</a:t>
            </a:r>
            <a:r>
              <a:rPr lang="en-US" sz="2400">
                <a:latin typeface="Calibri Light"/>
                <a:ea typeface="+mn-lt"/>
                <a:cs typeface="+mn-lt"/>
              </a:rPr>
              <a:t>.</a:t>
            </a:r>
            <a:endParaRPr lang="en-US" sz="2400" b="1" dirty="0">
              <a:latin typeface="Calibr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841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Builder</a:t>
            </a:r>
            <a:endParaRPr lang="pl-PL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E9CB4D-ACA5-421C-9DDA-4C34A134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37056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Builder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44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2103993" y="2022268"/>
            <a:ext cx="7946459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the dynamic creation of objects based upon easily </a:t>
            </a:r>
            <a:r>
              <a:rPr lang="en-US" sz="2000" b="1" dirty="0">
                <a:ea typeface="+mj-lt"/>
                <a:cs typeface="+mj-lt"/>
              </a:rPr>
              <a:t>interchangeable algorithms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object creation algorithms should </a:t>
            </a:r>
            <a:r>
              <a:rPr lang="en-US" sz="2000" b="1" dirty="0">
                <a:ea typeface="+mj-lt"/>
                <a:cs typeface="+mj-lt"/>
              </a:rPr>
              <a:t>be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b="1" dirty="0">
                <a:ea typeface="+mj-lt"/>
                <a:cs typeface="+mj-lt"/>
              </a:rPr>
              <a:t>decoupled from the system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b="1" dirty="0">
                <a:ea typeface="+mj-lt"/>
                <a:cs typeface="+mj-lt"/>
              </a:rPr>
              <a:t>multiple representations of creation algorithms </a:t>
            </a:r>
            <a:r>
              <a:rPr lang="en-US" sz="2000" dirty="0">
                <a:ea typeface="+mj-lt"/>
                <a:cs typeface="+mj-lt"/>
              </a:rPr>
              <a:t>are required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addition of new creation functionality </a:t>
            </a:r>
            <a:r>
              <a:rPr lang="en-US" sz="2000" b="1" dirty="0">
                <a:ea typeface="+mj-lt"/>
                <a:cs typeface="+mj-lt"/>
              </a:rPr>
              <a:t>without changing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the core code </a:t>
            </a:r>
            <a:r>
              <a:rPr lang="en-US" sz="2000" dirty="0">
                <a:ea typeface="+mj-lt"/>
                <a:cs typeface="+mj-lt"/>
              </a:rPr>
              <a:t>is necessary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b="1" dirty="0">
                <a:ea typeface="+mj-lt"/>
                <a:cs typeface="+mj-lt"/>
              </a:rPr>
              <a:t>runtime control </a:t>
            </a:r>
            <a:r>
              <a:rPr lang="en-US" sz="2000" dirty="0">
                <a:ea typeface="+mj-lt"/>
                <a:cs typeface="+mj-lt"/>
              </a:rPr>
              <a:t>over </a:t>
            </a:r>
            <a:r>
              <a:rPr lang="en-US" sz="2000" b="1" dirty="0">
                <a:ea typeface="+mj-lt"/>
                <a:cs typeface="+mj-lt"/>
              </a:rPr>
              <a:t>the creation process </a:t>
            </a:r>
            <a:r>
              <a:rPr lang="en-US" sz="2000" dirty="0">
                <a:ea typeface="+mj-lt"/>
                <a:cs typeface="+mj-lt"/>
              </a:rPr>
              <a:t>is required </a:t>
            </a: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endParaRPr lang="en-US" sz="20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822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Builder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45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B977F36-33B7-4530-8F54-DF29FD9C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5" y="1382528"/>
            <a:ext cx="10190671" cy="45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Builder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46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326A81C9-D4E2-4FF3-B35E-DCA455CC60B7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68395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Builder 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47</a:t>
            </a:fld>
            <a:endParaRPr lang="pl-PL"/>
          </a:p>
        </p:txBody>
      </p:sp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7D8F9757-D830-45BB-BEB1-B6A549D732EB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new Block class with the name, shape, color, penWidth properties.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builder class using previously created class.</a:t>
            </a:r>
          </a:p>
        </p:txBody>
      </p:sp>
    </p:spTree>
    <p:extLst>
      <p:ext uri="{BB962C8B-B14F-4D97-AF65-F5344CB8AC3E}">
        <p14:creationId xmlns:p14="http://schemas.microsoft.com/office/powerpoint/2010/main" val="4041161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Factory</a:t>
            </a:r>
            <a:r>
              <a:rPr lang="pl-PL" dirty="0"/>
              <a:t> Method</a:t>
            </a:r>
            <a:endParaRPr lang="pl-PL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48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E9CB4D-ACA5-421C-9DDA-4C34A134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237557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Factory Method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49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2058875" y="1978094"/>
            <a:ext cx="8164707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Exposes a method for creating objects, allowing subclasses to control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the actual creation process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class will </a:t>
            </a:r>
            <a:r>
              <a:rPr lang="en-US" sz="2000" b="1" dirty="0">
                <a:ea typeface="+mj-lt"/>
                <a:cs typeface="+mj-lt"/>
              </a:rPr>
              <a:t>not know </a:t>
            </a:r>
            <a:r>
              <a:rPr lang="en-US" sz="2000" dirty="0">
                <a:ea typeface="+mj-lt"/>
                <a:cs typeface="+mj-lt"/>
              </a:rPr>
              <a:t>what classes it will be </a:t>
            </a:r>
            <a:r>
              <a:rPr lang="en-US" sz="2000" b="1" dirty="0">
                <a:ea typeface="+mj-lt"/>
                <a:cs typeface="+mj-lt"/>
              </a:rPr>
              <a:t>required to create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subclasses may specify </a:t>
            </a:r>
            <a:r>
              <a:rPr lang="en-US" sz="2000" b="1" dirty="0">
                <a:ea typeface="+mj-lt"/>
                <a:cs typeface="+mj-lt"/>
              </a:rPr>
              <a:t>what objects should be created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parent classes wish to </a:t>
            </a:r>
            <a:r>
              <a:rPr lang="en-US" sz="2000" b="1" dirty="0">
                <a:ea typeface="+mj-lt"/>
                <a:cs typeface="+mj-lt"/>
              </a:rPr>
              <a:t>defer creation to their subclasses </a:t>
            </a:r>
            <a:endParaRPr lang="en-US" sz="20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 Light"/>
                <a:cs typeface="Calibri Light"/>
              </a:rPr>
              <a:t>Good </a:t>
            </a:r>
            <a:r>
              <a:rPr lang="pl-PL" dirty="0" err="1">
                <a:latin typeface="Calibri Light"/>
                <a:cs typeface="Calibri Light"/>
              </a:rPr>
              <a:t>Practices</a:t>
            </a:r>
            <a:endParaRPr lang="en-US" dirty="0" err="1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8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Factory Method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50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954ABD8-D70A-40E3-9446-F4107CC7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" y="1897269"/>
            <a:ext cx="10679501" cy="33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78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Factory</a:t>
            </a:r>
            <a:r>
              <a:rPr lang="pl-PL" dirty="0"/>
              <a:t> Method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51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D0173CE9-4C63-4836-9AC2-53933C5F8B88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2280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Factory</a:t>
            </a:r>
            <a:r>
              <a:rPr lang="pl-PL" dirty="0"/>
              <a:t> Method 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52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68010989-5B3C-4693-A03E-332600860494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FruttiDiMare class implementing the Pizza interface.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Modify getPizza method in PizzaFactory class.</a:t>
            </a:r>
          </a:p>
        </p:txBody>
      </p:sp>
    </p:spTree>
    <p:extLst>
      <p:ext uri="{BB962C8B-B14F-4D97-AF65-F5344CB8AC3E}">
        <p14:creationId xmlns:p14="http://schemas.microsoft.com/office/powerpoint/2010/main" val="1374745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Prototype</a:t>
            </a:r>
            <a:endParaRPr lang="pl-PL" dirty="0" err="1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E9CB4D-ACA5-421C-9DDA-4C34A134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878499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Prototype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54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846498" y="1978094"/>
            <a:ext cx="8701548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Used when the type of objects to create is determined by a </a:t>
            </a:r>
            <a:r>
              <a:rPr lang="en-US" sz="2000" b="1" dirty="0">
                <a:ea typeface="+mj-lt"/>
                <a:cs typeface="+mj-lt"/>
              </a:rPr>
              <a:t>prototypical instance</a:t>
            </a:r>
            <a:r>
              <a:rPr lang="en-US" sz="2000" dirty="0">
                <a:ea typeface="+mj-lt"/>
                <a:cs typeface="+mj-lt"/>
              </a:rPr>
              <a:t>, which is cloned to produce </a:t>
            </a:r>
            <a:r>
              <a:rPr lang="en-US" sz="2000" b="1" dirty="0">
                <a:ea typeface="+mj-lt"/>
                <a:cs typeface="+mj-lt"/>
              </a:rPr>
              <a:t>new objects</a:t>
            </a:r>
            <a:r>
              <a:rPr lang="en-US" sz="2000" dirty="0">
                <a:ea typeface="+mj-lt"/>
                <a:cs typeface="+mj-lt"/>
              </a:rPr>
              <a:t>. </a:t>
            </a:r>
            <a:endParaRPr lang="en-US" dirty="0"/>
          </a:p>
          <a:p>
            <a:pPr marL="800100" lvl="1" indent="-342900">
              <a:buChar char="•"/>
            </a:pPr>
            <a:r>
              <a:rPr lang="en-US" sz="2000" dirty="0">
                <a:ea typeface="+mj-lt"/>
                <a:cs typeface="+mj-lt"/>
              </a:rPr>
              <a:t>avoid subclasses of an object creator in the client application, like the factory method pattern does</a:t>
            </a:r>
            <a:endParaRPr lang="en-US" dirty="0">
              <a:ea typeface="+mj-lt"/>
              <a:cs typeface="+mj-lt"/>
            </a:endParaRPr>
          </a:p>
          <a:p>
            <a:pPr marL="800100" lvl="1" indent="-342900">
              <a:buChar char="•"/>
            </a:pPr>
            <a:r>
              <a:rPr lang="en-US" sz="2000" dirty="0">
                <a:ea typeface="+mj-lt"/>
                <a:cs typeface="+mj-lt"/>
              </a:rPr>
              <a:t>avoid the inherent cost of creating a new object in the standard way 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430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Prototype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55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6444244-D89E-4700-AE94-B9A239E8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8" y="1256452"/>
            <a:ext cx="9844155" cy="48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3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Singleton</a:t>
            </a:r>
            <a:endParaRPr lang="pl-PL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E9CB4D-ACA5-421C-9DDA-4C34A134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Creational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671812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Singleton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57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634121" y="1978094"/>
            <a:ext cx="8795938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Ensures that only one instance of a class is allowed within a system.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dirty="0">
                <a:ea typeface="+mj-lt"/>
                <a:cs typeface="+mj-lt"/>
              </a:rPr>
              <a:t>exactly one instance of a class is required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dirty="0">
                <a:ea typeface="+mj-lt"/>
                <a:cs typeface="+mj-lt"/>
              </a:rPr>
              <a:t>controlled access to a single object is necessary 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964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Singleton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58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EF64485-2328-4F74-9D12-5FB2908A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78" y="1763331"/>
            <a:ext cx="8905459" cy="37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60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Singleton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59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4B9CE2A9-DDCD-4611-8B19-F9AA0E0F0AE3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0020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SOLID</a:t>
            </a:r>
            <a:endParaRPr lang="pl-PL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12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Singleton 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60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5146FAE7-70EB-4D0E-97AB-0F973FEB8F0E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Animal class that will be a Singleton.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Add type property.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Call newly-created object several times, modify type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580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Structural</a:t>
            </a:r>
            <a:r>
              <a:rPr lang="pl-PL" b="0" dirty="0"/>
              <a:t> </a:t>
            </a:r>
            <a:r>
              <a:rPr lang="pl-PL" b="0" dirty="0" err="1"/>
              <a:t>Patterns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62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4B38B79-376D-495F-A3EA-B906F5653A3A}"/>
              </a:ext>
            </a:extLst>
          </p:cNvPr>
          <p:cNvSpPr txBox="1">
            <a:spLocks/>
          </p:cNvSpPr>
          <p:nvPr/>
        </p:nvSpPr>
        <p:spPr>
          <a:xfrm>
            <a:off x="1575362" y="2218109"/>
            <a:ext cx="9031677" cy="2421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Adapter (aka Wrapper)</a:t>
            </a:r>
            <a:endParaRPr lang="en-US">
              <a:cs typeface="Calibri Light" panose="020F0302020204030204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Bridge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Composite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Decorator (aka Wrapper)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>
                <a:ea typeface="+mj-lt"/>
                <a:cs typeface="+mj-lt"/>
              </a:rPr>
              <a:t>Facade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Flyweight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Proxy (aka Surrogate) </a:t>
            </a: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endParaRPr lang="en-US" sz="20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942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/>
              <a:t>Adapter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240949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Adapter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64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04335" y="1978094"/>
            <a:ext cx="9261988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Permits classes with disparate interfaces to work together by creating </a:t>
            </a:r>
            <a:r>
              <a:rPr lang="en-US" sz="2000" b="1" dirty="0">
                <a:ea typeface="+mj-lt"/>
                <a:cs typeface="+mj-lt"/>
              </a:rPr>
              <a:t>a common object </a:t>
            </a:r>
            <a:r>
              <a:rPr lang="en-US" sz="2000" dirty="0">
                <a:ea typeface="+mj-lt"/>
                <a:cs typeface="+mj-lt"/>
              </a:rPr>
              <a:t>by which they may </a:t>
            </a:r>
            <a:r>
              <a:rPr lang="en-US" sz="2000" b="1" dirty="0">
                <a:ea typeface="+mj-lt"/>
                <a:cs typeface="+mj-lt"/>
              </a:rPr>
              <a:t>communicate</a:t>
            </a:r>
            <a:r>
              <a:rPr lang="en-US" sz="2000" dirty="0">
                <a:ea typeface="+mj-lt"/>
                <a:cs typeface="+mj-lt"/>
              </a:rPr>
              <a:t> and </a:t>
            </a:r>
            <a:r>
              <a:rPr lang="en-US" sz="2000" b="1" dirty="0">
                <a:ea typeface="+mj-lt"/>
                <a:cs typeface="+mj-lt"/>
              </a:rPr>
              <a:t>interact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class to be used doesn’t meet interface requirements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complex conditions tie object behavior to its state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transitions between states need to be explicit </a:t>
            </a:r>
          </a:p>
        </p:txBody>
      </p:sp>
    </p:spTree>
    <p:extLst>
      <p:ext uri="{BB962C8B-B14F-4D97-AF65-F5344CB8AC3E}">
        <p14:creationId xmlns:p14="http://schemas.microsoft.com/office/powerpoint/2010/main" val="3438704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Adapter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65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E4EB9E6-C70D-45AC-8721-C38FBD73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" y="1867115"/>
            <a:ext cx="9998764" cy="33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54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/>
              <a:t>Bridge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75133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Bridge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67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33832" y="1978094"/>
            <a:ext cx="9155799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Defines </a:t>
            </a:r>
            <a:r>
              <a:rPr lang="en-US" sz="2000" b="1" dirty="0">
                <a:ea typeface="+mj-lt"/>
                <a:cs typeface="+mj-lt"/>
              </a:rPr>
              <a:t>an abstract object structure </a:t>
            </a:r>
            <a:r>
              <a:rPr lang="en-US" sz="2000" dirty="0">
                <a:ea typeface="+mj-lt"/>
                <a:cs typeface="+mj-lt"/>
              </a:rPr>
              <a:t>independently of the implementation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object structure in order to </a:t>
            </a:r>
            <a:r>
              <a:rPr lang="en-US" sz="2000" b="1" dirty="0">
                <a:ea typeface="+mj-lt"/>
                <a:cs typeface="+mj-lt"/>
              </a:rPr>
              <a:t>limit coupling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abstractions and implementations should not be bound at compile time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abstractions and implementations should be independently extensible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changes in the implementation of an abstraction should have no impact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on clients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implementation details should be hidden from the client </a:t>
            </a:r>
          </a:p>
        </p:txBody>
      </p:sp>
    </p:spTree>
    <p:extLst>
      <p:ext uri="{BB962C8B-B14F-4D97-AF65-F5344CB8AC3E}">
        <p14:creationId xmlns:p14="http://schemas.microsoft.com/office/powerpoint/2010/main" val="2817866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Bridge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68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1EF4338-636A-4D9A-AE16-7134B9E7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1324221"/>
            <a:ext cx="9479720" cy="46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8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 err="1"/>
              <a:t>Composite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69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13977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/>
              <a:t>SOLID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AEC15-D155-46A9-ACE0-3667C5EDD4AA}"/>
              </a:ext>
            </a:extLst>
          </p:cNvPr>
          <p:cNvSpPr txBox="1"/>
          <p:nvPr/>
        </p:nvSpPr>
        <p:spPr>
          <a:xfrm>
            <a:off x="1930401" y="2173357"/>
            <a:ext cx="829806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/>
                <a:ea typeface="+mn-lt"/>
                <a:cs typeface="Calibri Light"/>
              </a:rPr>
              <a:t>​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SOLID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mnemonic acronym for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five design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intended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to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make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software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designs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more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understandable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flexible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maintainable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 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are a subset of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many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promoted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by American software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engineer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and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instructor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Robert C. Martin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933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Composite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70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45631" y="1978094"/>
            <a:ext cx="9256088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 </a:t>
            </a:r>
            <a:r>
              <a:rPr lang="en-US" sz="2000" b="1" dirty="0">
                <a:ea typeface="+mj-lt"/>
                <a:cs typeface="+mj-lt"/>
              </a:rPr>
              <a:t>Facilitates the creation of object hierarchies </a:t>
            </a:r>
            <a:r>
              <a:rPr lang="en-US" sz="2000" dirty="0">
                <a:ea typeface="+mj-lt"/>
                <a:cs typeface="+mj-lt"/>
              </a:rPr>
              <a:t>where</a:t>
            </a:r>
            <a:r>
              <a:rPr lang="pl-PL" sz="2000" dirty="0">
                <a:ea typeface="+mj-lt"/>
                <a:cs typeface="+mj-lt"/>
              </a:rPr>
              <a:t> </a:t>
            </a:r>
            <a:r>
              <a:rPr lang="en-US" sz="2000" dirty="0">
                <a:ea typeface="+mj-lt"/>
                <a:cs typeface="+mj-lt"/>
              </a:rPr>
              <a:t>each object can be treated independently or as </a:t>
            </a:r>
            <a:r>
              <a:rPr lang="en-US" sz="2000" b="1" dirty="0">
                <a:ea typeface="+mj-lt"/>
                <a:cs typeface="+mj-lt"/>
              </a:rPr>
              <a:t>a set of nested objects </a:t>
            </a:r>
            <a:r>
              <a:rPr lang="en-US" sz="2000" dirty="0">
                <a:ea typeface="+mj-lt"/>
                <a:cs typeface="+mj-lt"/>
              </a:rPr>
              <a:t>through </a:t>
            </a:r>
            <a:r>
              <a:rPr lang="en-US" sz="2000" b="1" dirty="0">
                <a:ea typeface="+mj-lt"/>
                <a:cs typeface="+mj-lt"/>
              </a:rPr>
              <a:t>the same interface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hierarchical representations of objects are needed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objects and compositions of objects should be treated uniformly </a:t>
            </a:r>
          </a:p>
        </p:txBody>
      </p:sp>
    </p:spTree>
    <p:extLst>
      <p:ext uri="{BB962C8B-B14F-4D97-AF65-F5344CB8AC3E}">
        <p14:creationId xmlns:p14="http://schemas.microsoft.com/office/powerpoint/2010/main" val="299799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Composite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71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3AC620B-6DD9-4AEF-A2D5-6F296897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3" y="1116510"/>
            <a:ext cx="8165546" cy="51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3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 err="1"/>
              <a:t>Decorator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939601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Decorator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73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640168" y="1978094"/>
            <a:ext cx="8907240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the </a:t>
            </a:r>
            <a:r>
              <a:rPr lang="en-US" sz="2000" b="1" dirty="0">
                <a:ea typeface="+mj-lt"/>
                <a:cs typeface="+mj-lt"/>
              </a:rPr>
              <a:t>dynamic wrapping of objects </a:t>
            </a:r>
            <a:r>
              <a:rPr lang="en-US" sz="2000" dirty="0">
                <a:ea typeface="+mj-lt"/>
                <a:cs typeface="+mj-lt"/>
              </a:rPr>
              <a:t>in order to modify </a:t>
            </a:r>
            <a:r>
              <a:rPr lang="en-US" sz="2000" b="1" dirty="0">
                <a:ea typeface="+mj-lt"/>
                <a:cs typeface="+mj-lt"/>
              </a:rPr>
              <a:t>their existing responsibilities and behaviors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object responsibilities and behaviors should be dynamically modifiable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concrete implementations should be decoupled from responsibilities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and behaviors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 err="1">
                <a:ea typeface="+mj-lt"/>
                <a:cs typeface="+mj-lt"/>
              </a:rPr>
              <a:t>subclassing</a:t>
            </a:r>
            <a:r>
              <a:rPr lang="en-US" sz="2000" dirty="0">
                <a:ea typeface="+mj-lt"/>
                <a:cs typeface="+mj-lt"/>
              </a:rPr>
              <a:t> to achieve modification is impractical or impossible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specific functionality should not reside high in the object hierarchy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lot of little objects surrounding a concrete implementation is acceptable </a:t>
            </a:r>
          </a:p>
        </p:txBody>
      </p:sp>
    </p:spTree>
    <p:extLst>
      <p:ext uri="{BB962C8B-B14F-4D97-AF65-F5344CB8AC3E}">
        <p14:creationId xmlns:p14="http://schemas.microsoft.com/office/powerpoint/2010/main" val="3428433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Decorator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74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C1EFD7D-8E28-48E9-978D-55E2D123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35" y="1274735"/>
            <a:ext cx="9523894" cy="46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6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Decorator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75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59D5AF6C-6666-40F4-A408-F4AA0BE02DBC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40248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Decorator</a:t>
            </a:r>
            <a:r>
              <a:rPr lang="pl-PL" dirty="0"/>
              <a:t> - </a:t>
            </a:r>
            <a:r>
              <a:rPr lang="pl-PL" dirty="0" err="1"/>
              <a:t>exercises</a:t>
            </a:r>
            <a:endParaRPr lang="en-US" dirty="0" err="1">
              <a:latin typeface="Geometr212 BkCn BT"/>
            </a:endParaRP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76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987FCC30-F735-46F4-87E5-4E75476D1000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SeafoodPizza class inheriting from the PizzaDecorator class.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Use newly created class to decorate BasicPizza class object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4703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 err="1"/>
              <a:t>Facade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983452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Facade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78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10235" y="1978094"/>
            <a:ext cx="9315081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Supplies a single interface </a:t>
            </a:r>
            <a:r>
              <a:rPr lang="en-US" sz="2000" b="1" dirty="0">
                <a:ea typeface="+mj-lt"/>
                <a:cs typeface="+mj-lt"/>
              </a:rPr>
              <a:t>to a set of interfaces </a:t>
            </a:r>
            <a:r>
              <a:rPr lang="en-US" sz="2000" dirty="0">
                <a:ea typeface="+mj-lt"/>
                <a:cs typeface="+mj-lt"/>
              </a:rPr>
              <a:t>within a system.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simple interface is needed to provide access to a complex system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there are many dependencies between system implementations and clients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systems and subsystems should be layered</a:t>
            </a:r>
          </a:p>
        </p:txBody>
      </p:sp>
    </p:spTree>
    <p:extLst>
      <p:ext uri="{BB962C8B-B14F-4D97-AF65-F5344CB8AC3E}">
        <p14:creationId xmlns:p14="http://schemas.microsoft.com/office/powerpoint/2010/main" val="2243715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Facade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79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2E2CFA1-7B19-47D2-9220-36135047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57" y="1292966"/>
            <a:ext cx="8971720" cy="46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/>
              <a:t>SOLID - </a:t>
            </a:r>
            <a:r>
              <a:rPr lang="pl-PL" b="0" dirty="0" err="1"/>
              <a:t>Concepts</a:t>
            </a:r>
            <a:endParaRPr lang="en-US" dirty="0" err="1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</a:t>
            </a:fld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23932-1EC1-4324-9603-11E73049E845}"/>
              </a:ext>
            </a:extLst>
          </p:cNvPr>
          <p:cNvSpPr txBox="1"/>
          <p:nvPr/>
        </p:nvSpPr>
        <p:spPr>
          <a:xfrm>
            <a:off x="229706" y="1201531"/>
            <a:ext cx="11743632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ingle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responsibility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lvl="1"/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class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have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a single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responsibility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only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changes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to one part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of the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software's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specification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able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to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affect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specification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class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r>
              <a:rPr lang="pl-P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pen-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closed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</a:p>
          <a:p>
            <a:pPr lvl="1"/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Classes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be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open for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extension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, but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closed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for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modification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r>
              <a:rPr lang="pl-P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L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iskov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substitution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</a:p>
          <a:p>
            <a:pPr lvl="1"/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Objects in a program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replaceable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with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instances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their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subtypes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b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</a:b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without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altering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correctness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of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that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program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r>
              <a:rPr lang="pl-P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nterface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segregation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</a:p>
          <a:p>
            <a:pPr lvl="1"/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Many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client-specific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are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better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than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one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general-purpose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interface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.</a:t>
            </a:r>
          </a:p>
          <a:p>
            <a:r>
              <a:rPr lang="pl-P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D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ependency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inversion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ea typeface="+mn-lt"/>
                <a:cs typeface="+mn-lt"/>
              </a:rPr>
              <a:t>principle</a:t>
            </a:r>
          </a:p>
          <a:p>
            <a:pPr lvl="1"/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One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should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pl-P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depend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upon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abstractions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, not on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the </a:t>
            </a:r>
            <a:r>
              <a:rPr lang="pl-PL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details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725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 err="1"/>
              <a:t>Flyweight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793570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Flyweight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81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33543" y="1978094"/>
            <a:ext cx="9362276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Facilitates </a:t>
            </a:r>
            <a:r>
              <a:rPr lang="en-US" sz="2000" b="1" dirty="0">
                <a:ea typeface="+mj-lt"/>
                <a:cs typeface="+mj-lt"/>
              </a:rPr>
              <a:t>the reuse of many fine grained objects</a:t>
            </a:r>
            <a:r>
              <a:rPr lang="en-US" sz="2000" dirty="0">
                <a:ea typeface="+mj-lt"/>
                <a:cs typeface="+mj-lt"/>
              </a:rPr>
              <a:t>, making the utilization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of large numbers of objects </a:t>
            </a:r>
            <a:r>
              <a:rPr lang="en-US" sz="2000" b="1" dirty="0">
                <a:ea typeface="+mj-lt"/>
                <a:cs typeface="+mj-lt"/>
              </a:rPr>
              <a:t>more efficient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many like objects are used and storage cost is high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majority of each object’s state can be made extrinsic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few shared objects can replace many unshared ones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identity of each object does not matter </a:t>
            </a:r>
          </a:p>
        </p:txBody>
      </p:sp>
    </p:spTree>
    <p:extLst>
      <p:ext uri="{BB962C8B-B14F-4D97-AF65-F5344CB8AC3E}">
        <p14:creationId xmlns:p14="http://schemas.microsoft.com/office/powerpoint/2010/main" val="61706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Flyweight - diagram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82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DB6A610-AC0A-4F15-9132-C954BCF2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5" y="1427186"/>
            <a:ext cx="10230677" cy="44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7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2" y="1599303"/>
            <a:ext cx="10515600" cy="2852737"/>
          </a:xfrm>
        </p:spPr>
        <p:txBody>
          <a:bodyPr/>
          <a:lstStyle/>
          <a:p>
            <a:r>
              <a:rPr lang="pl-PL" dirty="0"/>
              <a:t>Proxy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83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A4448A-C7D0-4E6D-BD30-ADB1BF3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459858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Proxy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84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539731" y="1978094"/>
            <a:ext cx="9185295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Allows for </a:t>
            </a:r>
            <a:r>
              <a:rPr lang="en-US" sz="2000" b="1" dirty="0">
                <a:ea typeface="+mj-lt"/>
                <a:cs typeface="+mj-lt"/>
              </a:rPr>
              <a:t>object level access control </a:t>
            </a:r>
            <a:r>
              <a:rPr lang="en-US" sz="2000" dirty="0">
                <a:ea typeface="+mj-lt"/>
                <a:cs typeface="+mj-lt"/>
              </a:rPr>
              <a:t>by acting as a </a:t>
            </a:r>
            <a:r>
              <a:rPr lang="en-US" sz="2000" b="1" dirty="0">
                <a:ea typeface="+mj-lt"/>
                <a:cs typeface="+mj-lt"/>
              </a:rPr>
              <a:t>pass through entity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or a </a:t>
            </a:r>
            <a:r>
              <a:rPr lang="en-US" sz="2000" b="1" dirty="0">
                <a:ea typeface="+mj-lt"/>
                <a:cs typeface="+mj-lt"/>
              </a:rPr>
              <a:t>placeholder object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object being represented is external to the system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objects need to be created on demand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access control for the original object is required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added functionality is required when an object is accessed</a:t>
            </a:r>
          </a:p>
        </p:txBody>
      </p:sp>
    </p:spTree>
    <p:extLst>
      <p:ext uri="{BB962C8B-B14F-4D97-AF65-F5344CB8AC3E}">
        <p14:creationId xmlns:p14="http://schemas.microsoft.com/office/powerpoint/2010/main" val="2665529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Proxy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85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FCC5684-908A-4624-AA04-8CCECD11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98" y="1411009"/>
            <a:ext cx="9155501" cy="42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  <a:r>
              <a:rPr lang="pl-PL" dirty="0"/>
              <a:t> 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2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 dirty="0" err="1"/>
              <a:t>Behavioral</a:t>
            </a:r>
            <a:r>
              <a:rPr lang="pl-PL" b="0" dirty="0"/>
              <a:t> </a:t>
            </a:r>
            <a:r>
              <a:rPr lang="pl-PL" b="0" dirty="0" err="1"/>
              <a:t>Patterns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87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4B38B79-376D-495F-A3EA-B906F5653A3A}"/>
              </a:ext>
            </a:extLst>
          </p:cNvPr>
          <p:cNvSpPr txBox="1">
            <a:spLocks/>
          </p:cNvSpPr>
          <p:nvPr/>
        </p:nvSpPr>
        <p:spPr>
          <a:xfrm>
            <a:off x="2380079" y="2187920"/>
            <a:ext cx="4522983" cy="2421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Chain Of Responsibility</a:t>
            </a:r>
            <a:endParaRPr lang="en-US" sz="2000">
              <a:cs typeface="Calibri Light" panose="020F0302020204030204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Command (aka Action, Transaction)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Interpreter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Iterator (aka Cursor)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Mediator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Memento (aka Token)</a:t>
            </a:r>
            <a:br>
              <a:rPr lang="en-US" sz="2000" dirty="0">
                <a:ea typeface="+mj-lt"/>
                <a:cs typeface="+mj-lt"/>
              </a:rPr>
            </a:br>
            <a:br>
              <a:rPr lang="en-US" sz="1400" dirty="0">
                <a:ea typeface="+mj-lt"/>
                <a:cs typeface="+mj-lt"/>
              </a:rPr>
            </a:br>
            <a:endParaRPr lang="en-US" sz="1400">
              <a:ea typeface="+mj-lt"/>
              <a:cs typeface="+mj-lt"/>
            </a:endParaRP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B9E2751-D2D5-4DBD-84AD-816B4ACE3EE9}"/>
              </a:ext>
            </a:extLst>
          </p:cNvPr>
          <p:cNvSpPr txBox="1">
            <a:spLocks/>
          </p:cNvSpPr>
          <p:nvPr/>
        </p:nvSpPr>
        <p:spPr>
          <a:xfrm>
            <a:off x="7161906" y="2187920"/>
            <a:ext cx="2767069" cy="2421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Observer</a:t>
            </a:r>
            <a:endParaRPr lang="en-US" sz="2000">
              <a:cs typeface="Calibri Light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State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Strategy (aka Policy)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Template Method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000" dirty="0">
                <a:ea typeface="+mj-lt"/>
                <a:cs typeface="+mj-lt"/>
              </a:rPr>
              <a:t>Visitor </a:t>
            </a: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br>
              <a:rPr lang="en-US" sz="2000" dirty="0">
                <a:ea typeface="+mj-lt"/>
                <a:cs typeface="+mj-lt"/>
              </a:rPr>
            </a:br>
            <a:endParaRPr lang="en-US" sz="20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995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Chain of </a:t>
            </a:r>
            <a:r>
              <a:rPr lang="pl-PL" dirty="0" err="1"/>
              <a:t>Responsibility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88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7363174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Chain of Responsibility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89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92537" y="1978094"/>
            <a:ext cx="9273785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Gives more than one object an opportunity </a:t>
            </a:r>
            <a:r>
              <a:rPr lang="en-US" sz="2000" b="1" dirty="0">
                <a:ea typeface="+mj-lt"/>
                <a:cs typeface="+mj-lt"/>
              </a:rPr>
              <a:t>to handle a request </a:t>
            </a:r>
            <a:r>
              <a:rPr lang="en-US" sz="2000" dirty="0">
                <a:ea typeface="+mj-lt"/>
                <a:cs typeface="+mj-lt"/>
              </a:rPr>
              <a:t>by linking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b="1" dirty="0">
                <a:ea typeface="+mj-lt"/>
                <a:cs typeface="+mj-lt"/>
              </a:rPr>
              <a:t>receiving objects together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multiple objects may handle a request and the handler doesn’t have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to be a specific object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set of objects should be able to handle a request with the handler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determined at runtime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request not being handled is an acceptable potential outcome</a:t>
            </a:r>
          </a:p>
        </p:txBody>
      </p:sp>
    </p:spTree>
    <p:extLst>
      <p:ext uri="{BB962C8B-B14F-4D97-AF65-F5344CB8AC3E}">
        <p14:creationId xmlns:p14="http://schemas.microsoft.com/office/powerpoint/2010/main" val="406215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KISS</a:t>
            </a:r>
            <a:endParaRPr lang="pl-PL" dirty="0">
              <a:latin typeface="Geometr212 BkCn BT"/>
            </a:endParaRP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2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Chain of Responsibility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90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3A637E1-F2E9-49DB-9326-88C2105E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4" y="1223341"/>
            <a:ext cx="8149086" cy="46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4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Command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91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455636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Command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92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45342" y="1978094"/>
            <a:ext cx="9291484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ea typeface="+mj-lt"/>
                <a:cs typeface="+mj-lt"/>
              </a:rPr>
              <a:t>Encapsulates a request </a:t>
            </a:r>
            <a:r>
              <a:rPr lang="en-US" sz="2000" dirty="0">
                <a:ea typeface="+mj-lt"/>
                <a:cs typeface="+mj-lt"/>
              </a:rPr>
              <a:t>allowing it to be </a:t>
            </a:r>
            <a:r>
              <a:rPr lang="en-US" sz="2000" b="1" dirty="0">
                <a:ea typeface="+mj-lt"/>
                <a:cs typeface="+mj-lt"/>
              </a:rPr>
              <a:t>treated as an object</a:t>
            </a:r>
            <a:r>
              <a:rPr lang="en-US" sz="2000" dirty="0">
                <a:ea typeface="+mj-lt"/>
                <a:cs typeface="+mj-lt"/>
              </a:rPr>
              <a:t>. This allows the request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to be handled in </a:t>
            </a:r>
            <a:r>
              <a:rPr lang="en-US" sz="2000" b="1" dirty="0">
                <a:ea typeface="+mj-lt"/>
                <a:cs typeface="+mj-lt"/>
              </a:rPr>
              <a:t>traditionally object based relationships </a:t>
            </a:r>
            <a:r>
              <a:rPr lang="en-US" sz="2000" dirty="0">
                <a:ea typeface="+mj-lt"/>
                <a:cs typeface="+mj-lt"/>
              </a:rPr>
              <a:t>such as </a:t>
            </a:r>
            <a:r>
              <a:rPr lang="en-US" sz="2000" b="1" dirty="0">
                <a:ea typeface="+mj-lt"/>
                <a:cs typeface="+mj-lt"/>
              </a:rPr>
              <a:t>queuing</a:t>
            </a:r>
            <a:r>
              <a:rPr lang="en-US" sz="2000" dirty="0">
                <a:ea typeface="+mj-lt"/>
                <a:cs typeface="+mj-lt"/>
              </a:rPr>
              <a:t> and </a:t>
            </a:r>
            <a:r>
              <a:rPr lang="en-US" sz="2000" b="1" dirty="0">
                <a:ea typeface="+mj-lt"/>
                <a:cs typeface="+mj-lt"/>
              </a:rPr>
              <a:t>callbacks</a:t>
            </a:r>
            <a:r>
              <a:rPr lang="pl-PL" sz="2000" dirty="0">
                <a:ea typeface="+mj-lt"/>
                <a:cs typeface="+mj-lt"/>
              </a:rPr>
              <a:t>.</a:t>
            </a:r>
            <a:endParaRPr lang="en-US" sz="2000" dirty="0">
              <a:ea typeface="+mj-lt"/>
              <a:cs typeface="+mj-lt"/>
            </a:endParaRP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you need callback functionality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requests need to be handled at variant times or in variant orders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a history of requests is needed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invoker should be decoupled from the object handling the invocation</a:t>
            </a:r>
          </a:p>
        </p:txBody>
      </p:sp>
    </p:spTree>
    <p:extLst>
      <p:ext uri="{BB962C8B-B14F-4D97-AF65-F5344CB8AC3E}">
        <p14:creationId xmlns:p14="http://schemas.microsoft.com/office/powerpoint/2010/main" val="6772148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Command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93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E8FE04D-EE51-4F13-98C0-56174793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09" y="1122147"/>
            <a:ext cx="7668591" cy="51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3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Command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94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68609F05-330D-404F-885C-69D96D63B167}"/>
              </a:ext>
            </a:extLst>
          </p:cNvPr>
          <p:cNvSpPr txBox="1">
            <a:spLocks/>
          </p:cNvSpPr>
          <p:nvPr/>
        </p:nvSpPr>
        <p:spPr>
          <a:xfrm>
            <a:off x="4124950" y="3016181"/>
            <a:ext cx="3286113" cy="853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ea typeface="+mj-lt"/>
                <a:cs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5010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Command</a:t>
            </a:r>
            <a:r>
              <a:rPr lang="pl-PL" dirty="0"/>
              <a:t> - </a:t>
            </a:r>
            <a:r>
              <a:rPr lang="pl-PL" dirty="0" err="1"/>
              <a:t>exercises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95</a:t>
            </a:fld>
            <a:endParaRPr lang="pl-PL"/>
          </a:p>
        </p:txBody>
      </p:sp>
      <p:sp>
        <p:nvSpPr>
          <p:cNvPr id="3" name="Symbol zastępczy tekstu 5">
            <a:extLst>
              <a:ext uri="{FF2B5EF4-FFF2-40B4-BE49-F238E27FC236}">
                <a16:creationId xmlns:a16="http://schemas.microsoft.com/office/drawing/2014/main" id="{11FEFB42-4B17-4C9C-974E-C2DAA3FEA2CF}"/>
              </a:ext>
            </a:extLst>
          </p:cNvPr>
          <p:cNvSpPr txBox="1">
            <a:spLocks/>
          </p:cNvSpPr>
          <p:nvPr/>
        </p:nvSpPr>
        <p:spPr>
          <a:xfrm>
            <a:off x="184638" y="1107868"/>
            <a:ext cx="11458285" cy="5149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Create ShellSort class implementing the CommandInterface interface.</a:t>
            </a:r>
            <a:endParaRPr lang="en-US" sz="2400" b="1">
              <a:latin typeface="Calibri Light"/>
              <a:cs typeface="Calibri Light"/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In the ShellSort class, create a sort method, sorting an array of integers using the Shellsort algorithm</a:t>
            </a:r>
            <a:r>
              <a:rPr lang="en-US" sz="2400" b="1">
                <a:latin typeface="Calibri Light"/>
                <a:ea typeface="+mj-lt"/>
                <a:cs typeface="+mj-lt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Calibri Light"/>
                <a:ea typeface="+mn-lt"/>
                <a:cs typeface="+mn-lt"/>
              </a:rPr>
              <a:t>Check the sorting speed, compare the result with other algorithms.</a:t>
            </a:r>
            <a:endParaRPr lang="en-US" sz="2400" b="1">
              <a:latin typeface="Calibr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95484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Interpreter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9096519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0"/>
              <a:t>Interpreter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D36FFA4-C635-48B6-A424-1A5ECBB8AB72}" type="slidenum">
              <a:rPr lang="pl-PL" smtClean="0"/>
              <a:t>97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2647DBA4-8775-40FE-B248-8C3EC7534273}"/>
              </a:ext>
            </a:extLst>
          </p:cNvPr>
          <p:cNvSpPr txBox="1">
            <a:spLocks/>
          </p:cNvSpPr>
          <p:nvPr/>
        </p:nvSpPr>
        <p:spPr>
          <a:xfrm>
            <a:off x="1445342" y="1978094"/>
            <a:ext cx="9362275" cy="2642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400" b="0" i="0" kern="1200" smtClean="0">
                <a:solidFill>
                  <a:srgbClr val="51515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j-lt"/>
                <a:cs typeface="+mj-lt"/>
              </a:rPr>
              <a:t>Defines a representation for </a:t>
            </a:r>
            <a:r>
              <a:rPr lang="en-US" sz="2000" b="1" dirty="0">
                <a:ea typeface="+mj-lt"/>
                <a:cs typeface="+mj-lt"/>
              </a:rPr>
              <a:t>a grammar </a:t>
            </a:r>
            <a:r>
              <a:rPr lang="en-US" sz="2000" dirty="0">
                <a:ea typeface="+mj-lt"/>
                <a:cs typeface="+mj-lt"/>
              </a:rPr>
              <a:t>as well as a mechanism to understand </a:t>
            </a:r>
            <a:br>
              <a:rPr lang="pl-PL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and </a:t>
            </a:r>
            <a:r>
              <a:rPr lang="en-US" sz="2000" b="1" dirty="0">
                <a:ea typeface="+mj-lt"/>
                <a:cs typeface="+mj-lt"/>
              </a:rPr>
              <a:t>act upon the grammar</a:t>
            </a:r>
            <a:r>
              <a:rPr lang="en-US" sz="2000" dirty="0">
                <a:ea typeface="+mj-lt"/>
                <a:cs typeface="+mj-lt"/>
              </a:rPr>
              <a:t>.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there is grammar to interpret that can be </a:t>
            </a:r>
            <a:r>
              <a:rPr lang="pl-PL" sz="2000" dirty="0" err="1">
                <a:ea typeface="+mj-lt"/>
                <a:cs typeface="+mj-lt"/>
              </a:rPr>
              <a:t>represented</a:t>
            </a:r>
            <a:r>
              <a:rPr lang="en-US" sz="2000" dirty="0">
                <a:ea typeface="+mj-lt"/>
                <a:cs typeface="+mj-lt"/>
              </a:rPr>
              <a:t> as large syntax trees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the grammar is simple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efficiency is not important</a:t>
            </a:r>
          </a:p>
          <a:p>
            <a:pPr marL="804545" lvl="1" indent="-347345">
              <a:lnSpc>
                <a:spcPct val="120000"/>
              </a:lnSpc>
              <a:spcBef>
                <a:spcPts val="0"/>
              </a:spcBef>
              <a:buChar char="•"/>
            </a:pPr>
            <a:r>
              <a:rPr lang="en-US" sz="2000" dirty="0">
                <a:ea typeface="+mj-lt"/>
                <a:cs typeface="+mj-lt"/>
              </a:rPr>
              <a:t>decoupling grammar from underlying expressions is desired</a:t>
            </a:r>
          </a:p>
        </p:txBody>
      </p:sp>
    </p:spTree>
    <p:extLst>
      <p:ext uri="{BB962C8B-B14F-4D97-AF65-F5344CB8AC3E}">
        <p14:creationId xmlns:p14="http://schemas.microsoft.com/office/powerpoint/2010/main" val="1493466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Interpreter - diagram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en-US" i="1" dirty="0"/>
              <a:t>© 20</a:t>
            </a:r>
            <a:r>
              <a:rPr lang="pl-PL" i="1" dirty="0"/>
              <a:t>19</a:t>
            </a:r>
            <a:r>
              <a:rPr lang="en-US" i="1" dirty="0"/>
              <a:t> </a:t>
            </a:r>
            <a:r>
              <a:rPr lang="pl-PL" i="1" dirty="0"/>
              <a:t>Software Development </a:t>
            </a:r>
            <a:r>
              <a:rPr lang="pl-PL" i="1" dirty="0" err="1"/>
              <a:t>Academy</a:t>
            </a:r>
            <a:r>
              <a:rPr lang="pl-PL" i="1" dirty="0"/>
              <a:t> </a:t>
            </a:r>
            <a:r>
              <a:rPr lang="en-US" i="1" dirty="0"/>
              <a:t>All Rights Reserved</a:t>
            </a:r>
            <a:endParaRPr lang="pl-PL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98</a:t>
            </a:fld>
            <a:endParaRPr lang="pl-PL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7E7A98B-9F25-4DCE-ACC8-881E64F4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70" y="1106882"/>
            <a:ext cx="8828155" cy="51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8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Iterator</a:t>
            </a:r>
            <a:endParaRPr lang="en-US" dirty="0" err="1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4C10FE90-0577-426E-B3D9-88E7F1B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99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F7E222-2489-4037-A5EA-556E5E2E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77" y="6356350"/>
            <a:ext cx="5724640" cy="365792"/>
          </a:xfrm>
          <a:prstGeom prst="rect">
            <a:avLst/>
          </a:prstGeo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00A44B-AD34-4301-A8F6-4097F6B99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77420887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10233</TotalTime>
  <Words>2235</Words>
  <Application>Microsoft Office PowerPoint</Application>
  <PresentationFormat>Panoramiczny</PresentationFormat>
  <Paragraphs>587</Paragraphs>
  <Slides>131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131</vt:i4>
      </vt:variant>
    </vt:vector>
  </HeadingPairs>
  <TitlesOfParts>
    <vt:vector size="137" baseType="lpstr">
      <vt:lpstr>Arial</vt:lpstr>
      <vt:lpstr>Arial,Sans-Serif</vt:lpstr>
      <vt:lpstr>Calibri</vt:lpstr>
      <vt:lpstr>Calibri Light</vt:lpstr>
      <vt:lpstr>Geometr212 BkCn BT</vt:lpstr>
      <vt:lpstr>Motyw sdacademy.pl</vt:lpstr>
      <vt:lpstr>Design Patterns</vt:lpstr>
      <vt:lpstr>Agenda</vt:lpstr>
      <vt:lpstr>Software Craftsmanship Manifesto</vt:lpstr>
      <vt:lpstr>Software Craftsmanship Manifesto</vt:lpstr>
      <vt:lpstr>Good Practices</vt:lpstr>
      <vt:lpstr>SOLID</vt:lpstr>
      <vt:lpstr>SOLID</vt:lpstr>
      <vt:lpstr>SOLID - Concepts</vt:lpstr>
      <vt:lpstr>KISS</vt:lpstr>
      <vt:lpstr>KISS</vt:lpstr>
      <vt:lpstr>DRY</vt:lpstr>
      <vt:lpstr>DRY</vt:lpstr>
      <vt:lpstr>YAGNI</vt:lpstr>
      <vt:lpstr>YAGNI</vt:lpstr>
      <vt:lpstr>Law of Demeter</vt:lpstr>
      <vt:lpstr>Law of Demeter</vt:lpstr>
      <vt:lpstr>Clean Code</vt:lpstr>
      <vt:lpstr>Clean Code</vt:lpstr>
      <vt:lpstr>Clean Code – Meaningful Names</vt:lpstr>
      <vt:lpstr>Clean Code – Functions, Comments, Error handling</vt:lpstr>
      <vt:lpstr>Fluent Interface</vt:lpstr>
      <vt:lpstr>Fluent Interface</vt:lpstr>
      <vt:lpstr>Fluent Interface</vt:lpstr>
      <vt:lpstr>Origin of Patterns</vt:lpstr>
      <vt:lpstr>Christopher Alexander </vt:lpstr>
      <vt:lpstr>A Pattern Language</vt:lpstr>
      <vt:lpstr>The Pattern Definition</vt:lpstr>
      <vt:lpstr>Gang of Four</vt:lpstr>
      <vt:lpstr>The "Gang of Four"</vt:lpstr>
      <vt:lpstr>The Design Patterns Book</vt:lpstr>
      <vt:lpstr>Clasification and types</vt:lpstr>
      <vt:lpstr>Basic Ingredients of a Pattern</vt:lpstr>
      <vt:lpstr>Types of Design Patterns </vt:lpstr>
      <vt:lpstr>Categories of Design Patterns</vt:lpstr>
      <vt:lpstr>The 23 Gang of Four Design Patterns</vt:lpstr>
      <vt:lpstr>Creational Patterns</vt:lpstr>
      <vt:lpstr>Creational Patterns </vt:lpstr>
      <vt:lpstr>Abstract Factory</vt:lpstr>
      <vt:lpstr>Abstract Factory</vt:lpstr>
      <vt:lpstr>Abstract Factory - diagram</vt:lpstr>
      <vt:lpstr>Abstract Factory</vt:lpstr>
      <vt:lpstr>Abstract Factory - exercises</vt:lpstr>
      <vt:lpstr>Builder</vt:lpstr>
      <vt:lpstr>Builder</vt:lpstr>
      <vt:lpstr>Builder - diagram</vt:lpstr>
      <vt:lpstr>Builder</vt:lpstr>
      <vt:lpstr>Builder - exercises</vt:lpstr>
      <vt:lpstr>Factory Method</vt:lpstr>
      <vt:lpstr>Factory Method</vt:lpstr>
      <vt:lpstr>Factory Method - diagram</vt:lpstr>
      <vt:lpstr>Factory Method</vt:lpstr>
      <vt:lpstr>Factory Method - exercises</vt:lpstr>
      <vt:lpstr>Prototype</vt:lpstr>
      <vt:lpstr>Prototype</vt:lpstr>
      <vt:lpstr>Prototype - diagram</vt:lpstr>
      <vt:lpstr>Singleton</vt:lpstr>
      <vt:lpstr>Singleton</vt:lpstr>
      <vt:lpstr>Singleton - diagram</vt:lpstr>
      <vt:lpstr>Singleton</vt:lpstr>
      <vt:lpstr>Singleton - exercises</vt:lpstr>
      <vt:lpstr>Structural Patterns</vt:lpstr>
      <vt:lpstr>Structural Patterns</vt:lpstr>
      <vt:lpstr>Adapter</vt:lpstr>
      <vt:lpstr>Adapter</vt:lpstr>
      <vt:lpstr>Adapter - diagram</vt:lpstr>
      <vt:lpstr>Bridge</vt:lpstr>
      <vt:lpstr>Bridge</vt:lpstr>
      <vt:lpstr>Bridge - diagram</vt:lpstr>
      <vt:lpstr>Composite</vt:lpstr>
      <vt:lpstr>Composite</vt:lpstr>
      <vt:lpstr>Composite - diagram</vt:lpstr>
      <vt:lpstr>Decorator</vt:lpstr>
      <vt:lpstr>Decorator</vt:lpstr>
      <vt:lpstr>Decorator - diagram</vt:lpstr>
      <vt:lpstr>Decorator</vt:lpstr>
      <vt:lpstr>Decorator - exercises</vt:lpstr>
      <vt:lpstr>Facade</vt:lpstr>
      <vt:lpstr>Facade</vt:lpstr>
      <vt:lpstr>Facade - diagram</vt:lpstr>
      <vt:lpstr>Flyweight</vt:lpstr>
      <vt:lpstr>Flyweight</vt:lpstr>
      <vt:lpstr>Flyweight - diagram</vt:lpstr>
      <vt:lpstr>Proxy</vt:lpstr>
      <vt:lpstr>Proxy</vt:lpstr>
      <vt:lpstr>Proxy - diagram</vt:lpstr>
      <vt:lpstr>Behavioral Patterns </vt:lpstr>
      <vt:lpstr>Behavioral Patterns</vt:lpstr>
      <vt:lpstr>Chain of Responsibility</vt:lpstr>
      <vt:lpstr>Chain of Responsibility</vt:lpstr>
      <vt:lpstr>Chain of Responsibility - diagram</vt:lpstr>
      <vt:lpstr>Command</vt:lpstr>
      <vt:lpstr>Command</vt:lpstr>
      <vt:lpstr>Command - diagram</vt:lpstr>
      <vt:lpstr>Command</vt:lpstr>
      <vt:lpstr>Command - exercises</vt:lpstr>
      <vt:lpstr>Interpreter</vt:lpstr>
      <vt:lpstr>Interpreter</vt:lpstr>
      <vt:lpstr>Interpreter - diagram</vt:lpstr>
      <vt:lpstr>Iterator</vt:lpstr>
      <vt:lpstr>Iterator</vt:lpstr>
      <vt:lpstr>Iterator - diagram</vt:lpstr>
      <vt:lpstr>Mediator</vt:lpstr>
      <vt:lpstr>Mediator</vt:lpstr>
      <vt:lpstr>Mediator - diagram</vt:lpstr>
      <vt:lpstr>Memento</vt:lpstr>
      <vt:lpstr>Memento</vt:lpstr>
      <vt:lpstr>Memento - diagram</vt:lpstr>
      <vt:lpstr>Observer</vt:lpstr>
      <vt:lpstr>Observer</vt:lpstr>
      <vt:lpstr>Observer - diagram</vt:lpstr>
      <vt:lpstr>State</vt:lpstr>
      <vt:lpstr>State</vt:lpstr>
      <vt:lpstr>State - diagram</vt:lpstr>
      <vt:lpstr>Strategy</vt:lpstr>
      <vt:lpstr>Strategy</vt:lpstr>
      <vt:lpstr>Strategy - diagram</vt:lpstr>
      <vt:lpstr>Strategy</vt:lpstr>
      <vt:lpstr>Strategy - exercises</vt:lpstr>
      <vt:lpstr>Template Method</vt:lpstr>
      <vt:lpstr>Template Method</vt:lpstr>
      <vt:lpstr>Template Method - diagram</vt:lpstr>
      <vt:lpstr>Template Method</vt:lpstr>
      <vt:lpstr>Template Method - exercises</vt:lpstr>
      <vt:lpstr>Visitor</vt:lpstr>
      <vt:lpstr>Visitor</vt:lpstr>
      <vt:lpstr>Visitor - diagram</vt:lpstr>
      <vt:lpstr>Visitor</vt:lpstr>
      <vt:lpstr>Visitor - exercises</vt:lpstr>
      <vt:lpstr>Further reading</vt:lpstr>
      <vt:lpstr>Further reading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Marek Bobcow</cp:lastModifiedBy>
  <cp:revision>3057</cp:revision>
  <dcterms:created xsi:type="dcterms:W3CDTF">2016-06-24T11:21:15Z</dcterms:created>
  <dcterms:modified xsi:type="dcterms:W3CDTF">2019-05-22T20:10:44Z</dcterms:modified>
</cp:coreProperties>
</file>